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72" r:id="rId4"/>
    <p:sldMasterId id="2147483708" r:id="rId5"/>
    <p:sldMasterId id="2147483845" r:id="rId6"/>
  </p:sldMasterIdLst>
  <p:notesMasterIdLst>
    <p:notesMasterId r:id="rId54"/>
  </p:notesMasterIdLst>
  <p:handoutMasterIdLst>
    <p:handoutMasterId r:id="rId55"/>
  </p:handoutMasterIdLst>
  <p:sldIdLst>
    <p:sldId id="352" r:id="rId7"/>
    <p:sldId id="2147481388" r:id="rId8"/>
    <p:sldId id="2147481395" r:id="rId9"/>
    <p:sldId id="2147481387" r:id="rId10"/>
    <p:sldId id="2147481322" r:id="rId11"/>
    <p:sldId id="2147481333" r:id="rId12"/>
    <p:sldId id="2147481200" r:id="rId13"/>
    <p:sldId id="2147481335" r:id="rId14"/>
    <p:sldId id="2147481336" r:id="rId15"/>
    <p:sldId id="2147481337" r:id="rId16"/>
    <p:sldId id="2147481375" r:id="rId17"/>
    <p:sldId id="2147481373" r:id="rId18"/>
    <p:sldId id="2147481374" r:id="rId19"/>
    <p:sldId id="2147481345" r:id="rId20"/>
    <p:sldId id="355" r:id="rId21"/>
    <p:sldId id="2147481389" r:id="rId22"/>
    <p:sldId id="2147481390" r:id="rId23"/>
    <p:sldId id="2147481394" r:id="rId24"/>
    <p:sldId id="2147481357" r:id="rId25"/>
    <p:sldId id="2147470923" r:id="rId26"/>
    <p:sldId id="2147481355" r:id="rId27"/>
    <p:sldId id="2147481366" r:id="rId28"/>
    <p:sldId id="2147481367" r:id="rId29"/>
    <p:sldId id="2147481364" r:id="rId30"/>
    <p:sldId id="2147481365" r:id="rId31"/>
    <p:sldId id="2147481358" r:id="rId32"/>
    <p:sldId id="2147470913" r:id="rId33"/>
    <p:sldId id="2147481376" r:id="rId34"/>
    <p:sldId id="2147481360" r:id="rId35"/>
    <p:sldId id="2147481346" r:id="rId36"/>
    <p:sldId id="2147470918" r:id="rId37"/>
    <p:sldId id="2147481363" r:id="rId38"/>
    <p:sldId id="2147481378" r:id="rId39"/>
    <p:sldId id="2147481359" r:id="rId40"/>
    <p:sldId id="2147481368" r:id="rId41"/>
    <p:sldId id="2147470897" r:id="rId42"/>
    <p:sldId id="2147481369" r:id="rId43"/>
    <p:sldId id="2147481361" r:id="rId44"/>
    <p:sldId id="2147470917" r:id="rId45"/>
    <p:sldId id="2147470922" r:id="rId46"/>
    <p:sldId id="2147481362" r:id="rId47"/>
    <p:sldId id="2147481370" r:id="rId48"/>
    <p:sldId id="2147470909" r:id="rId49"/>
    <p:sldId id="475" r:id="rId50"/>
    <p:sldId id="2147481320" r:id="rId51"/>
    <p:sldId id="2147481321" r:id="rId52"/>
    <p:sldId id="2147481397" r:id="rId53"/>
  </p:sldIdLst>
  <p:sldSz cx="12192000" cy="6858000"/>
  <p:notesSz cx="6858000" cy="9144000"/>
  <p:embeddedFontLst>
    <p:embeddedFont>
      <p:font typeface="Consolas" panose="020B0609020204030204" pitchFamily="49" charset="0"/>
      <p:regular r:id="rId56"/>
      <p:bold r:id="rId57"/>
      <p:italic r:id="rId58"/>
      <p:boldItalic r:id="rId59"/>
    </p:embeddedFont>
    <p:embeddedFont>
      <p:font typeface="Inter" panose="020B0502030000000004" pitchFamily="34" charset="0"/>
      <p:regular r:id="rId60"/>
      <p:bold r:id="rId61"/>
      <p:italic r:id="rId62"/>
      <p:boldItalic r:id="rId63"/>
    </p:embeddedFont>
    <p:embeddedFont>
      <p:font typeface="Inter SemiBold" panose="020B0502030000000004" pitchFamily="34" charset="0"/>
      <p:regular r:id="rId64"/>
      <p:bold r:id="rId65"/>
      <p:italic r:id="rId66"/>
      <p:boldItalic r:id="rId67"/>
    </p:embeddedFont>
    <p:embeddedFont>
      <p:font typeface="Open Sans" panose="020B0606030504020204" pitchFamily="34" charset="0"/>
      <p:regular r:id="rId68"/>
      <p:bold r:id="rId69"/>
      <p:italic r:id="rId70"/>
      <p:boldItalic r:id="rId71"/>
    </p:embeddedFont>
    <p:embeddedFont>
      <p:font typeface="Open Sans SemiBold" panose="020B0706030804020204" pitchFamily="34" charset="0"/>
      <p:bold r:id="rId72"/>
      <p:boldItalic r:id="rId73"/>
    </p:embeddedFont>
    <p:embeddedFont>
      <p:font typeface="Segoe UI" panose="020B0502040204020203" pitchFamily="34" charset="0"/>
      <p:regular r:id="rId74"/>
      <p:bold r:id="rId75"/>
      <p:italic r:id="rId76"/>
      <p:boldItalic r:id="rId77"/>
    </p:embeddedFont>
    <p:embeddedFont>
      <p:font typeface="Segoe UI Semibold" panose="020B0702040204020203" pitchFamily="34" charset="0"/>
      <p:bold r:id="rId78"/>
      <p:boldItalic r:id="rId79"/>
    </p:embeddedFont>
  </p:embeddedFontLst>
  <p:defaultText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AD4"/>
    <a:srgbClr val="FFCCFF"/>
    <a:srgbClr val="1113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6327" autoAdjust="0"/>
  </p:normalViewPr>
  <p:slideViewPr>
    <p:cSldViewPr snapToGrid="0" snapToObjects="1">
      <p:cViewPr varScale="1">
        <p:scale>
          <a:sx n="159" d="100"/>
          <a:sy n="159" d="100"/>
        </p:scale>
        <p:origin x="306" y="138"/>
      </p:cViewPr>
      <p:guideLst/>
    </p:cSldViewPr>
  </p:slideViewPr>
  <p:outlineViewPr>
    <p:cViewPr>
      <p:scale>
        <a:sx n="33" d="100"/>
        <a:sy n="33" d="100"/>
      </p:scale>
      <p:origin x="0" y="-26058"/>
    </p:cViewPr>
  </p:outlineViewPr>
  <p:notesTextViewPr>
    <p:cViewPr>
      <p:scale>
        <a:sx n="1" d="1"/>
        <a:sy n="1" d="1"/>
      </p:scale>
      <p:origin x="0" y="0"/>
    </p:cViewPr>
  </p:notesTextViewPr>
  <p:sorterViewPr>
    <p:cViewPr>
      <p:scale>
        <a:sx n="80" d="100"/>
        <a:sy n="80" d="100"/>
      </p:scale>
      <p:origin x="0" y="0"/>
    </p:cViewPr>
  </p:sorterViewPr>
  <p:notesViewPr>
    <p:cSldViewPr snapToGrid="0" snapToObjects="1" showGuides="1">
      <p:cViewPr varScale="1">
        <p:scale>
          <a:sx n="138" d="100"/>
          <a:sy n="138" d="100"/>
        </p:scale>
        <p:origin x="475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Master" Target="slideMasters/slideMaster2.xml"/><Relationship Id="rId61" Type="http://schemas.openxmlformats.org/officeDocument/2006/relationships/font" Target="fonts/font6.fntdata"/><Relationship Id="rId82"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17.fntdata"/><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notesMaster" Target="notesMasters/notesMaster1.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font" Target="fonts/font2.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handoutMaster" Target="handoutMasters/handoutMaster1.xml"/><Relationship Id="rId76" Type="http://schemas.openxmlformats.org/officeDocument/2006/relationships/font" Target="fonts/font21.fntdata"/><Relationship Id="rId7" Type="http://schemas.openxmlformats.org/officeDocument/2006/relationships/slide" Target="slides/slide1.xml"/><Relationship Id="rId71" Type="http://schemas.openxmlformats.org/officeDocument/2006/relationships/font" Target="fonts/font16.fntdata"/><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2AD9DE-1F29-5C41-8E32-770DE9D852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sz="1000"/>
          </a:p>
        </p:txBody>
      </p:sp>
      <p:sp>
        <p:nvSpPr>
          <p:cNvPr id="3" name="Date Placeholder 2">
            <a:extLst>
              <a:ext uri="{FF2B5EF4-FFF2-40B4-BE49-F238E27FC236}">
                <a16:creationId xmlns:a16="http://schemas.microsoft.com/office/drawing/2014/main" id="{6E5A1136-FFFC-9944-93C0-5A1285B48D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F9BF96-3AA1-B643-8D1B-55251D8BAECC}" type="datetimeFigureOut">
              <a:rPr lang="en-NO" sz="1000" smtClean="0"/>
              <a:t>09/09/2025</a:t>
            </a:fld>
            <a:endParaRPr lang="en-NO" sz="1000"/>
          </a:p>
        </p:txBody>
      </p:sp>
      <p:sp>
        <p:nvSpPr>
          <p:cNvPr id="4" name="Footer Placeholder 3">
            <a:extLst>
              <a:ext uri="{FF2B5EF4-FFF2-40B4-BE49-F238E27FC236}">
                <a16:creationId xmlns:a16="http://schemas.microsoft.com/office/drawing/2014/main" id="{2ACC181C-215C-744D-9A97-A8A751A21D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sz="1000"/>
          </a:p>
        </p:txBody>
      </p:sp>
      <p:sp>
        <p:nvSpPr>
          <p:cNvPr id="5" name="Slide Number Placeholder 4">
            <a:extLst>
              <a:ext uri="{FF2B5EF4-FFF2-40B4-BE49-F238E27FC236}">
                <a16:creationId xmlns:a16="http://schemas.microsoft.com/office/drawing/2014/main" id="{96190984-8444-B74D-BA5A-D0E09AE88C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199C76-E51B-F447-9A9F-482D9FFE1C50}" type="slidenum">
              <a:rPr lang="en-NO" sz="1000" smtClean="0"/>
              <a:t>‹#›</a:t>
            </a:fld>
            <a:endParaRPr lang="en-NO" sz="1000"/>
          </a:p>
        </p:txBody>
      </p:sp>
    </p:spTree>
    <p:extLst>
      <p:ext uri="{BB962C8B-B14F-4D97-AF65-F5344CB8AC3E}">
        <p14:creationId xmlns:p14="http://schemas.microsoft.com/office/powerpoint/2010/main" val="1378754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lvl1pPr>
          </a:lstStyle>
          <a:p>
            <a:fld id="{5CAD244F-7093-42B7-9078-BDE2FF42C4CC}" type="datetimeFigureOut">
              <a:rPr lang="en-US" smtClean="0"/>
              <a:pPr/>
              <a:t>9/9/2025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CD4FD609-AC37-4350-99D2-8A26A41D90F0}" type="slidenum">
              <a:rPr lang="en-US" smtClean="0"/>
              <a:pPr/>
              <a:t>‹#›</a:t>
            </a:fld>
            <a:endParaRPr lang="en-US"/>
          </a:p>
        </p:txBody>
      </p:sp>
    </p:spTree>
    <p:extLst>
      <p:ext uri="{BB962C8B-B14F-4D97-AF65-F5344CB8AC3E}">
        <p14:creationId xmlns:p14="http://schemas.microsoft.com/office/powerpoint/2010/main" val="785941199"/>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1pPr>
    <a:lvl2pPr marL="6286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2pPr>
    <a:lvl3pPr marL="10858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4pPr>
    <a:lvl5pPr marL="20002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great .NET Aspire learning resources available and we have a single link to guide you through our learning journey including a brand new training path on Microsoft Learn.</a:t>
            </a:r>
          </a:p>
          <a:p>
            <a:endParaRPr lang="en-US" dirty="0"/>
          </a:p>
          <a:p>
            <a:r>
              <a:rPr lang="en-US" dirty="0"/>
              <a:t>Today we will be going through a workshop from start to finish available on GitHub so you can follow along at home. You can go directly to this </a:t>
            </a:r>
            <a:r>
              <a:rPr lang="en-US" dirty="0" err="1"/>
              <a:t>github</a:t>
            </a:r>
            <a:r>
              <a:rPr lang="en-US" dirty="0"/>
              <a:t> repository or click on it from the main learning resources link</a:t>
            </a:r>
            <a:r>
              <a:rPr lang="en-US"/>
              <a:t>, it is at the top.</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4</a:t>
            </a:fld>
            <a:endParaRPr lang="en-US"/>
          </a:p>
        </p:txBody>
      </p:sp>
    </p:spTree>
    <p:extLst>
      <p:ext uri="{BB962C8B-B14F-4D97-AF65-F5344CB8AC3E}">
        <p14:creationId xmlns:p14="http://schemas.microsoft.com/office/powerpoint/2010/main" val="400047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you may start to build out a fully distributed cloud-native architected project with lots of different dependences. </a:t>
            </a:r>
          </a:p>
          <a:p>
            <a:endParaRPr lang="en-US" dirty="0"/>
          </a:p>
          <a:p>
            <a:r>
              <a:rPr lang="en-US" dirty="0"/>
              <a:t>In each these scenarios whether your application is small as a single API with the front end and a back-end or a full cloud native distributed application .NET Aspire is a great use case for you.</a:t>
            </a:r>
          </a:p>
          <a:p>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13</a:t>
            </a:fld>
            <a:endParaRPr lang="en-US"/>
          </a:p>
        </p:txBody>
      </p:sp>
    </p:spTree>
    <p:extLst>
      <p:ext uri="{BB962C8B-B14F-4D97-AF65-F5344CB8AC3E}">
        <p14:creationId xmlns:p14="http://schemas.microsoft.com/office/powerpoint/2010/main" val="3808161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I like to say is every single application should have .NET Aspire added to it and I'm going to show and tell you why and by the end of this presentation and this demo as we follow along you're going to be wow at how developer productivity is boosted and I can get deep insights into my application</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9/9/2025 8:47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75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what's in .NET Aspire? There's a series of different features that help developers be more productive, build better observable production ready distributed applications, and ease the deployment in many scenarios for us. We're going to take a look at every single one of these different features from start to finish and integrate them into our application. Now a lot of people start with the developer dashboard because it's the fancy shiny thing that ships directly with .NET Aspire but we're going to start in a different area first which I think is one of the areas and features that every single application should integrate into our application today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726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 exactly are smart defaults?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421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Well, there are several things that every single type of application needs, and they're integrated directly into the .NET SDK or packages. If you want to go ahead and configure all of these yourselves you totally can and many applications today might add one or two of these different areas but with smart defaults with one single project added into your solution, you will be able to integrate in a set of defaults are recommended by the asp.NET core team into your applications let's see what that means.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63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First is observability,  </a:t>
            </a:r>
            <a:r>
              <a:rPr lang="en-US" dirty="0" err="1"/>
              <a:t>OpenTelemetry</a:t>
            </a:r>
            <a:r>
              <a:rPr lang="en-US" dirty="0"/>
              <a:t> is an open-source standard that is becoming the de facto way of getting deep metrics stack traces and insights into your application. With ASP.NET Core, </a:t>
            </a:r>
            <a:r>
              <a:rPr lang="en-US" dirty="0" err="1"/>
              <a:t>OpenTelemetry</a:t>
            </a:r>
            <a:r>
              <a:rPr lang="en-US" dirty="0"/>
              <a:t> is deeply integrated into the built in logging service and metrics and tracing services that are provided. It was just a few lines of code, and not only will the service defaults automatically configure this but they'll also enable you to set up exporters so you can publish that data in other places.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159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These exporters directly enable you to export them to several different services out-of-the-box they will configure the </a:t>
            </a:r>
            <a:r>
              <a:rPr lang="en-US" err="1"/>
              <a:t>gRPC</a:t>
            </a:r>
            <a:r>
              <a:rPr lang="en-US"/>
              <a:t> exporter which is what the dashboard will use later to visualize which we'll talk about and see in a little bit. You can also configure it to use command line or other services such as Azure Monitor to see your telemetry in production. What's great about this is with just a few lines of code from these defaults you will automatically be ready to go with some of the best metrics and telemetry in just a few seconds here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13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When we think about our applications and having spotty Internet connections, we want our applications to be able to automatically retry for example or be able to pick up lost connections and with standard resiliency turnout by default your applications will be able to do just that. now of course these are the recommended defaults, but you can always tweak them to your exact needs.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291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And finally, our health checks. </a:t>
            </a:r>
          </a:p>
          <a:p>
            <a:pPr marL="0" marR="0">
              <a:spcBef>
                <a:spcPts val="0"/>
              </a:spcBef>
              <a:spcAft>
                <a:spcPts val="0"/>
              </a:spcAft>
            </a:pPr>
            <a:endParaRPr lang="en-US" dirty="0"/>
          </a:p>
          <a:p>
            <a:pPr marL="0" marR="0">
              <a:spcBef>
                <a:spcPts val="0"/>
              </a:spcBef>
              <a:spcAft>
                <a:spcPts val="0"/>
              </a:spcAft>
            </a:pPr>
            <a:r>
              <a:rPr lang="en-US" dirty="0"/>
              <a:t>With just a few simple lines of code automatically the service defaults will configure your application with several health checks that you can extend with your very own health checks and additionally a few endpoints that you can set up for automation to make sure your applications are running in production. Now these specific service defaults will get extended in the future as we start to integrate additional features into our application, so these are our set of defaults for the base applications they enable further integration as we start to build out and integrate .NET Aspire and integrations into our application later.</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42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with our application all set up with smart defaults and starting to generate things such as metrics and traces and telemetry the next thing that we want to do as a developer is get insight into our application as it's running and also better manageability.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80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where the developer dashboard comes in the developer dashboard for .NET Aspire gives you a one stop shop for an entire overview of your application including see all of your projects and dependencies running and giving you deep visualization of all of that </a:t>
            </a:r>
            <a:r>
              <a:rPr lang="en-US" dirty="0" err="1"/>
              <a:t>OpenTelemetry</a:t>
            </a:r>
            <a:r>
              <a:rPr lang="en-US" dirty="0"/>
              <a:t> data all coming in via the </a:t>
            </a:r>
            <a:r>
              <a:rPr lang="en-US" dirty="0" err="1"/>
              <a:t>gRPC</a:t>
            </a:r>
            <a:r>
              <a:rPr lang="en-US" dirty="0"/>
              <a:t> exporter. The dashboard is amazing because it's built 100% open source with .NET, Blazor, and </a:t>
            </a:r>
            <a:r>
              <a:rPr lang="en-US" dirty="0" err="1"/>
              <a:t>FluentUI</a:t>
            </a:r>
            <a:r>
              <a:rPr lang="en-US" dirty="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9/9/2025 8:44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 Aspire dashboard can be run multiple ways. It is available as a standalone container that you can run locally on your machine. This means the Dashboard can be used and deployed internally, for development deployments, or even production. </a:t>
            </a:r>
          </a:p>
          <a:p>
            <a:endParaRPr lang="en-US" dirty="0"/>
          </a:p>
          <a:p>
            <a:r>
              <a:rPr lang="en-US" dirty="0"/>
              <a:t>Most developers will get their first glance by using the .NET Aspire App Host project that will automatically orchestrate your projects and dependencies to launch and will open the dashboard automatically. Let’s talk about what that looks like.</a:t>
            </a:r>
          </a:p>
        </p:txBody>
      </p:sp>
      <p:sp>
        <p:nvSpPr>
          <p:cNvPr id="4" name="Slide Number Placeholder 3"/>
          <p:cNvSpPr>
            <a:spLocks noGrp="1"/>
          </p:cNvSpPr>
          <p:nvPr>
            <p:ph type="sldNum" sz="quarter" idx="5"/>
          </p:nvPr>
        </p:nvSpPr>
        <p:spPr/>
        <p:txBody>
          <a:bodyPr/>
          <a:lstStyle/>
          <a:p>
            <a:fld id="{5C3CA6BE-A2D7-4C06-A9E2-2586375C169C}" type="slidenum">
              <a:rPr lang="en-US" smtClean="0"/>
              <a:t>28</a:t>
            </a:fld>
            <a:endParaRPr lang="en-US"/>
          </a:p>
        </p:txBody>
      </p:sp>
    </p:spTree>
    <p:extLst>
      <p:ext uri="{BB962C8B-B14F-4D97-AF65-F5344CB8AC3E}">
        <p14:creationId xmlns:p14="http://schemas.microsoft.com/office/powerpoint/2010/main" val="1100554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As I mentioned, orchestration is one of the main feature of .NET Aspire. But what does that look like in practice?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778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currently today and as you just saw if we wanted to run multiple services all at the same time and debug them we're going to have to run multiple commands or configure VS Code or Visual Studio to set up multiple startup projects. Additionally, if we have other dependencies such as this case maybe a database or another container, we're going to also have to spin them up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30</a:t>
            </a:fld>
            <a:endParaRPr lang="en-US"/>
          </a:p>
        </p:txBody>
      </p:sp>
    </p:spTree>
    <p:extLst>
      <p:ext uri="{BB962C8B-B14F-4D97-AF65-F5344CB8AC3E}">
        <p14:creationId xmlns:p14="http://schemas.microsoft.com/office/powerpoint/2010/main" val="3906256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where the .NET Aspire App Host and orchestration come into play. We add a new project to our application which is called the App Host and it is a distributed application that enables us to add project dependencies and orchestrate if you will a single file that tells the .NET Aspire App Host what to start up and what dependencies are required. In this case we can see that I have a distributed application with two different projects and API service and a web front end at this case I haven't orchestrated or done anything about dependencies or anything I'm just saying hey please start up my application which are these two services that live independently.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9/9/2025 8:44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17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get from that is a new project inside of Visual Studio or VS Code that allows me to add those projects and configure that </a:t>
            </a:r>
            <a:r>
              <a:rPr lang="en-US" dirty="0" err="1"/>
              <a:t>program.cs</a:t>
            </a:r>
            <a:r>
              <a:rPr lang="en-US" dirty="0"/>
              <a:t> file inside of the IDE I can also see that I have a new app host startup project and when I run it not only will it look to build and compile and run any of the projects or dependencies in the </a:t>
            </a:r>
            <a:r>
              <a:rPr lang="en-US" dirty="0" err="1"/>
              <a:t>program.cs</a:t>
            </a:r>
            <a:r>
              <a:rPr lang="en-US" dirty="0"/>
              <a:t> but it will also start a .NET Aspire dashboard that has a new tab on it called resources. and these resources are what are being defined specifically inside of that distributed application and here we can see that API service and that web front end and I can easily click in to see logs details and points.</a:t>
            </a:r>
          </a:p>
        </p:txBody>
      </p:sp>
      <p:sp>
        <p:nvSpPr>
          <p:cNvPr id="4" name="Slide Number Placeholder 3"/>
          <p:cNvSpPr>
            <a:spLocks noGrp="1"/>
          </p:cNvSpPr>
          <p:nvPr>
            <p:ph type="sldNum" sz="quarter" idx="5"/>
          </p:nvPr>
        </p:nvSpPr>
        <p:spPr/>
        <p:txBody>
          <a:bodyPr/>
          <a:lstStyle/>
          <a:p>
            <a:fld id="{5C3CA6BE-A2D7-4C06-A9E2-2586375C169C}" type="slidenum">
              <a:rPr lang="en-US" smtClean="0"/>
              <a:t>32</a:t>
            </a:fld>
            <a:endParaRPr lang="en-US"/>
          </a:p>
        </p:txBody>
      </p:sp>
    </p:spTree>
    <p:extLst>
      <p:ext uri="{BB962C8B-B14F-4D97-AF65-F5344CB8AC3E}">
        <p14:creationId xmlns:p14="http://schemas.microsoft.com/office/powerpoint/2010/main" val="600118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can manually add in the smart service defaults and configure orchestration with the App Host, if you are using Visual Studio 2022 there is great tooling support that will do it all for you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33</a:t>
            </a:fld>
            <a:endParaRPr lang="en-US"/>
          </a:p>
        </p:txBody>
      </p:sp>
    </p:spTree>
    <p:extLst>
      <p:ext uri="{BB962C8B-B14F-4D97-AF65-F5344CB8AC3E}">
        <p14:creationId xmlns:p14="http://schemas.microsoft.com/office/powerpoint/2010/main" val="1683616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With orchestration, the .NET Aspire app host knows what to start up but we can also configure it so it knows about project dependencies, and it can enable applications to automatically discover each other so we don't have to use hard coded strings.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866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mean by that is that traditionally we would use connection strings this is a pretty standard practice inside of our development to define an endpoint in this case with a specific address. And then when we deploy our application we would update this endpoint in our back end wherever we're have it deployed with the actual production endpoint. And then in our application we would use our configuration to grab the specific endpoint out. As a developer though we have to configure our application with to configure our back end and of course we need to make sure that we are always adding and updating these connection strings as we develop. It sure would be nice if we could automatically have our applications discover each other if they depend on each other</a:t>
            </a:r>
          </a:p>
        </p:txBody>
      </p:sp>
      <p:sp>
        <p:nvSpPr>
          <p:cNvPr id="4" name="Slide Number Placeholder 3"/>
          <p:cNvSpPr>
            <a:spLocks noGrp="1"/>
          </p:cNvSpPr>
          <p:nvPr>
            <p:ph type="sldNum" sz="quarter" idx="5"/>
          </p:nvPr>
        </p:nvSpPr>
        <p:spPr/>
        <p:txBody>
          <a:bodyPr/>
          <a:lstStyle/>
          <a:p>
            <a:fld id="{5C3CA6BE-A2D7-4C06-A9E2-2586375C169C}" type="slidenum">
              <a:rPr lang="en-US" smtClean="0"/>
              <a:t>35</a:t>
            </a:fld>
            <a:endParaRPr lang="en-US"/>
          </a:p>
        </p:txBody>
      </p:sp>
    </p:spTree>
    <p:extLst>
      <p:ext uri="{BB962C8B-B14F-4D97-AF65-F5344CB8AC3E}">
        <p14:creationId xmlns:p14="http://schemas.microsoft.com/office/powerpoint/2010/main" val="2188712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we can do is instead of just adding each of our projects to the builder of our distributed application we can actually have the projects reference each other. In this case when I add a project it is returning a resource that I can then add as a reference to other projects so here our web front end is using our API service. And I want to make a special call out here which is that the API service and the web front end have these strings defined and these are specific keys that we can use later as part of service discovery. If we take a look below we have our service that we're adding an HTTP client on and in this case we're setting our base address to be both HTTPS plus HTTP and we're using that API service string that .NET Aspire service discovery will automatically resolve for us when we run our application.</a:t>
            </a:r>
          </a:p>
        </p:txBody>
      </p:sp>
      <p:sp>
        <p:nvSpPr>
          <p:cNvPr id="4" name="Slide Number Placeholder 3"/>
          <p:cNvSpPr>
            <a:spLocks noGrp="1"/>
          </p:cNvSpPr>
          <p:nvPr>
            <p:ph type="sldNum" sz="quarter" idx="5"/>
          </p:nvPr>
        </p:nvSpPr>
        <p:spPr/>
        <p:txBody>
          <a:bodyPr/>
          <a:lstStyle/>
          <a:p>
            <a:fld id="{D16A409A-1F21-4C87-A97D-11C410B84429}" type="slidenum">
              <a:rPr lang="en-US" smtClean="0"/>
              <a:t>36</a:t>
            </a:fld>
            <a:endParaRPr lang="en-US"/>
          </a:p>
        </p:txBody>
      </p:sp>
    </p:spTree>
    <p:extLst>
      <p:ext uri="{BB962C8B-B14F-4D97-AF65-F5344CB8AC3E}">
        <p14:creationId xmlns:p14="http://schemas.microsoft.com/office/powerpoint/2010/main" val="1576779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inside of .NET you have the ability to not only build these applications but integrate into all of these different parts and in .NET eight the team added even more goodness across all of these different key areas for developers. This means at your fingertips you can easily integrate different NuGet packages and services from the frameworks into your applications to make them more observable resilient scalable and manageable in the long run.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9/9/2025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doesn't mean that we're getting rid of connection strings. In fact, a connection string is generated for us by the .NET Aspire App host and it is automatically set up when we run our application. This means that if we have our connection strings configured we can still set them on our back end when we have them deployed.</a:t>
            </a:r>
          </a:p>
        </p:txBody>
      </p:sp>
      <p:sp>
        <p:nvSpPr>
          <p:cNvPr id="4" name="Slide Number Placeholder 3"/>
          <p:cNvSpPr>
            <a:spLocks noGrp="1"/>
          </p:cNvSpPr>
          <p:nvPr>
            <p:ph type="sldNum" sz="quarter" idx="5"/>
          </p:nvPr>
        </p:nvSpPr>
        <p:spPr/>
        <p:txBody>
          <a:bodyPr/>
          <a:lstStyle/>
          <a:p>
            <a:fld id="{5C3CA6BE-A2D7-4C06-A9E2-2586375C169C}" type="slidenum">
              <a:rPr lang="en-US" smtClean="0"/>
              <a:t>37</a:t>
            </a:fld>
            <a:endParaRPr lang="en-US"/>
          </a:p>
        </p:txBody>
      </p:sp>
    </p:spTree>
    <p:extLst>
      <p:ext uri="{BB962C8B-B14F-4D97-AF65-F5344CB8AC3E}">
        <p14:creationId xmlns:p14="http://schemas.microsoft.com/office/powerpoint/2010/main" val="3024418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as we mentioned earlier our application is small today but it is using things such as a database but as our application grows we're going to start to integrate in more services and additional dependencies that we may want to use and that's where .NET Aspire integrations come in.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119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 Aspire integrations are a curated list of optimized libraries that are preconfigured to easily integrate into .NET Aspire app host projects and additionally into .NET projects directly that are being orchestrated with Aspire. So, this thing means things like SQL databases, Cosmos DB Azure integrations, Redis Cache, messaging, and a lot more and all of these are available open source and directly on NuGet. In addition to libraries from Microsoft and for Azure there's great integrations into other ecosystems as well such as AWS.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9/9/2025 8:44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 how is this different than just adding the client library directly? Well, the first thing is that when you add in the hosting integration package to the app host it gives you single line method calls to easily integrate those services. So, for example, here I'm not only adding a </a:t>
            </a:r>
            <a:r>
              <a:rPr lang="en-US" dirty="0" err="1">
                <a:ea typeface="Calibri"/>
                <a:cs typeface="Calibri"/>
              </a:rPr>
              <a:t>Postges</a:t>
            </a:r>
            <a:r>
              <a:rPr lang="en-US" dirty="0">
                <a:ea typeface="Calibri"/>
                <a:cs typeface="Calibri"/>
              </a:rPr>
              <a:t> database but I'm also adding a </a:t>
            </a:r>
            <a:r>
              <a:rPr lang="en-US" dirty="0" err="1">
                <a:ea typeface="Calibri"/>
                <a:cs typeface="Calibri"/>
              </a:rPr>
              <a:t>Postges</a:t>
            </a:r>
            <a:r>
              <a:rPr lang="en-US" dirty="0">
                <a:ea typeface="Calibri"/>
                <a:cs typeface="Calibri"/>
              </a:rPr>
              <a:t> admin tool as well and on top of that I'm adding Redis cache into it and configuring my back end and my front end to automatically use these new dependencies which will go through the service discovery phase. </a:t>
            </a:r>
          </a:p>
          <a:p>
            <a:endParaRPr lang="en-US" dirty="0">
              <a:ea typeface="Calibri"/>
              <a:cs typeface="Calibri"/>
            </a:endParaRPr>
          </a:p>
          <a:p>
            <a:r>
              <a:rPr lang="en-US" dirty="0">
                <a:ea typeface="Calibri"/>
                <a:cs typeface="Calibri"/>
              </a:rPr>
              <a:t>Now when I run my application .NET Aspire will automatically pull down the container images or any other dependencies required and automatically start them inside of docker or </a:t>
            </a:r>
            <a:r>
              <a:rPr lang="en-US" dirty="0" err="1">
                <a:ea typeface="Calibri"/>
                <a:cs typeface="Calibri"/>
              </a:rPr>
              <a:t>podman</a:t>
            </a:r>
            <a:r>
              <a:rPr lang="en-US" dirty="0">
                <a:ea typeface="Calibri"/>
                <a:cs typeface="Calibri"/>
              </a:rPr>
              <a:t>. This is a huge save of time where developers getting up and running on their local machine.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9/9/2025 8:44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299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All right finally is the deployment phase of the application because .NET Aspire as I've shown so far gives us a world class development experience and really helps us locally on our machine get deep insights into our application comma but at some time we need to be able to deploy it..</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135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 are our options well the first thing is that you can continue to just deploy your application directly like you have been doing today. now it may mean that you need to add a few more connection strings or you may need to add in those dependencies into your deployment pipeline. But no matter where you're deploying your .NET applications today and whatever services you're using you can continue to deploy. In this case I may decide to integrate Azure Redis Cache and continue to deploy my application into App Service. Or I might decide that I want to take it further and I want to use things such as container apps to bundle up application article even further such as using Kubernetes services. But of course, you can deploy your application everywhere.</a:t>
            </a:r>
          </a:p>
          <a:p>
            <a:pPr marL="0" marR="0">
              <a:spcBef>
                <a:spcPts val="0"/>
              </a:spcBef>
              <a:spcAft>
                <a:spcPts val="0"/>
              </a:spcAft>
            </a:pPr>
            <a:endParaRPr lang="en-US" dirty="0"/>
          </a:p>
          <a:p>
            <a:pPr marL="0" marR="0">
              <a:spcBef>
                <a:spcPts val="0"/>
              </a:spcBef>
              <a:spcAft>
                <a:spcPts val="0"/>
              </a:spcAft>
            </a:pPr>
            <a:r>
              <a:rPr lang="en-US" dirty="0"/>
              <a:t>
In addition to how you deploy today there's deep integrations for AWS and for Azure like we've seen with integrations but in additionally into the command line to help you get your services up and running. And of course it wouldn't be Visual Studio with a little right click publish. Visual Studio directly integrates into the Azure developer CLI to give you sort of an easy button to start to deploy your application. Visual Studio on Azure developer CLI can take your application and bundle it up automatically into containers and publish them to Azure Container Apps. Let's take a look and see what that looks like.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277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inside of Visual Studio like I said you can simply right click and publish and as of today you have the option to automatically deploy to Azure container apps. Now what's happening here is that when we use .NET Aspires app host it generates a manifest, and that manifest can be used by different tools such as the Azure developer CLI to be able to take everything about my application and automatically configure in this case Azure Container Apps and all the adjacent services. So Visual Studio handles this all for me automatically and I can easily integrate it into my CI and CD pipeline. And while this is the easy mode especially if I'm wanting to see my application run really quick in a real environment as I previously mentioned the .NET Aspire project can generate and manifest and it can be used in other tools just as Aspir8 which is an open-source tool that enables you to take your Aspire application and put it into Kubernetes services. But with all that being said this is just one option for you and you can continue to deploy your application today as you always have.</a:t>
            </a:r>
          </a:p>
        </p:txBody>
      </p:sp>
      <p:sp>
        <p:nvSpPr>
          <p:cNvPr id="4" name="Slide Number Placeholder 3"/>
          <p:cNvSpPr>
            <a:spLocks noGrp="1"/>
          </p:cNvSpPr>
          <p:nvPr>
            <p:ph type="sldNum" sz="quarter" idx="5"/>
          </p:nvPr>
        </p:nvSpPr>
        <p:spPr/>
        <p:txBody>
          <a:bodyPr/>
          <a:lstStyle/>
          <a:p>
            <a:fld id="{D16A409A-1F21-4C87-A97D-11C410B84429}" type="slidenum">
              <a:rPr lang="en-US" smtClean="0"/>
              <a:t>43</a:t>
            </a:fld>
            <a:endParaRPr lang="en-US"/>
          </a:p>
        </p:txBody>
      </p:sp>
    </p:spTree>
    <p:extLst>
      <p:ext uri="{BB962C8B-B14F-4D97-AF65-F5344CB8AC3E}">
        <p14:creationId xmlns:p14="http://schemas.microsoft.com/office/powerpoint/2010/main" val="156825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great is that .NET Aspire makes it super easy to get started with those templates that come with the SDK workload, we've seen it easily integrate into our local development experience and give us deep insights and we also saw how easy it is to deploy our application and orchestrate it with C# topology</a:t>
            </a:r>
          </a:p>
        </p:txBody>
      </p:sp>
      <p:sp>
        <p:nvSpPr>
          <p:cNvPr id="4" name="Slide Number Placeholder 3"/>
          <p:cNvSpPr>
            <a:spLocks noGrp="1"/>
          </p:cNvSpPr>
          <p:nvPr>
            <p:ph type="sldNum" sz="quarter" idx="5"/>
          </p:nvPr>
        </p:nvSpPr>
        <p:spPr/>
        <p:txBody>
          <a:bodyPr/>
          <a:lstStyle/>
          <a:p>
            <a:fld id="{0496B17A-C6DF-E541-AEBD-D16B2194AACE}" type="slidenum">
              <a:rPr lang="en-US" smtClean="0"/>
              <a:t>44</a:t>
            </a:fld>
            <a:endParaRPr lang="en-US"/>
          </a:p>
        </p:txBody>
      </p:sp>
    </p:spTree>
    <p:extLst>
      <p:ext uri="{BB962C8B-B14F-4D97-AF65-F5344CB8AC3E}">
        <p14:creationId xmlns:p14="http://schemas.microsoft.com/office/powerpoint/2010/main" val="11227255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another thing I want to talk about really quick before we wrap this up is that I mentioned you can integrate other types of applications in to .NET Aspire systems. There's two specific ways of doing this one of just using open telemetry in your existing let's say JavaScript application and using the standalone Aspire dashboard. But additionally, you can integrate in node applications in to the app host to automatically run your node front end with your .NET backends.</a:t>
            </a:r>
          </a:p>
        </p:txBody>
      </p:sp>
      <p:sp>
        <p:nvSpPr>
          <p:cNvPr id="4" name="Slide Number Placeholder 3"/>
          <p:cNvSpPr>
            <a:spLocks noGrp="1"/>
          </p:cNvSpPr>
          <p:nvPr>
            <p:ph type="sldNum" sz="quarter" idx="5"/>
          </p:nvPr>
        </p:nvSpPr>
        <p:spPr/>
        <p:txBody>
          <a:bodyPr/>
          <a:lstStyle/>
          <a:p>
            <a:fld id="{0496B17A-C6DF-E541-AEBD-D16B2194AACE}" type="slidenum">
              <a:rPr lang="en-US" smtClean="0"/>
              <a:t>45</a:t>
            </a:fld>
            <a:endParaRPr lang="en-US"/>
          </a:p>
        </p:txBody>
      </p:sp>
    </p:spTree>
    <p:extLst>
      <p:ext uri="{BB962C8B-B14F-4D97-AF65-F5344CB8AC3E}">
        <p14:creationId xmlns:p14="http://schemas.microsoft.com/office/powerpoint/2010/main" val="10796735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you do that you'll see not only in the .NET Aspire dashboard your .NET API for example in this case running but it will also show you all of your other resources running which happened to be in this case node applications.</a:t>
            </a:r>
          </a:p>
        </p:txBody>
      </p:sp>
      <p:sp>
        <p:nvSpPr>
          <p:cNvPr id="4" name="Slide Number Placeholder 3"/>
          <p:cNvSpPr>
            <a:spLocks noGrp="1"/>
          </p:cNvSpPr>
          <p:nvPr>
            <p:ph type="sldNum" sz="quarter" idx="5"/>
          </p:nvPr>
        </p:nvSpPr>
        <p:spPr/>
        <p:txBody>
          <a:bodyPr/>
          <a:lstStyle/>
          <a:p>
            <a:fld id="{0496B17A-C6DF-E541-AEBD-D16B2194AACE}" type="slidenum">
              <a:rPr lang="en-US" smtClean="0"/>
              <a:t>46</a:t>
            </a:fld>
            <a:endParaRPr lang="en-US"/>
          </a:p>
        </p:txBody>
      </p:sp>
    </p:spTree>
    <p:extLst>
      <p:ext uri="{BB962C8B-B14F-4D97-AF65-F5344CB8AC3E}">
        <p14:creationId xmlns:p14="http://schemas.microsoft.com/office/powerpoint/2010/main" val="3944869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even though a lot of this is included directly into the SDK and additional packages, it doesn't mean it's necessarily easy because applications as we build them out and get more complex as they go So what this means is that as developers we have a lot of choices to pick we don't necessarily always have the best knowledge of where exactly to get started because of those choice options and as a .NET developer wouldn't it just be great if we had a paved path or a recommended path to do this with our applications.</a:t>
            </a:r>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4143632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is why the team built .NET Aspire it's a cloud ready stack for building observable, production ready, distributed applications and to help us be more productive as developers when we're developing and deploying our applications.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9/9/2025 8:44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2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does this actually mean right those are some fancy words is this for me should I use? Do I have to convert my application? should every application use it?</a:t>
            </a:r>
          </a:p>
          <a:p>
            <a:endParaRPr lang="en-US" dirty="0"/>
          </a:p>
          <a:p>
            <a:r>
              <a:rPr lang="en-US" dirty="0"/>
              <a:t> The short answer is yes .NET Aspire is for every application no matter how big or how small let me explain.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9/9/2025 8:44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416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30"/>
              </a:spcAft>
            </a:pPr>
            <a:r>
              <a:rPr lang="en-US" dirty="0"/>
              <a:t>Let's say you're building a website, here for example is a sports website that many of us maybe have built or at least browsed online now we think to ourselves what goes into building this application and you might have a small team or you might have a big team that's building this type of app.</a:t>
            </a:r>
          </a:p>
        </p:txBody>
      </p:sp>
      <p:sp>
        <p:nvSpPr>
          <p:cNvPr id="4" name="Slide Number Placeholder 3"/>
          <p:cNvSpPr>
            <a:spLocks noGrp="1"/>
          </p:cNvSpPr>
          <p:nvPr>
            <p:ph type="sldNum" sz="quarter" idx="5"/>
          </p:nvPr>
        </p:nvSpPr>
        <p:spPr/>
        <p:txBody>
          <a:bodyPr/>
          <a:lstStyle/>
          <a:p>
            <a:pPr defTabSz="949147">
              <a:defRPr/>
            </a:pPr>
            <a:fld id="{7F8305DC-CC3D-479A-8171-D767E3089694}" type="slidenum">
              <a:rPr lang="en-US">
                <a:solidFill>
                  <a:prstClr val="black"/>
                </a:solidFill>
                <a:latin typeface="Calibri" panose="020F0502020204030204"/>
              </a:rPr>
              <a:pPr defTabSz="949147">
                <a:defRPr/>
              </a:pPr>
              <a:t>10</a:t>
            </a:fld>
            <a:endParaRPr lang="en-US">
              <a:solidFill>
                <a:prstClr val="black"/>
              </a:solidFill>
              <a:latin typeface="Calibri" panose="020F0502020204030204"/>
            </a:endParaRPr>
          </a:p>
        </p:txBody>
      </p:sp>
    </p:spTree>
    <p:extLst>
      <p:ext uri="{BB962C8B-B14F-4D97-AF65-F5344CB8AC3E}">
        <p14:creationId xmlns:p14="http://schemas.microsoft.com/office/powerpoint/2010/main" val="2057377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very beginner of how I would build this app. I would spin up a Blazor web app with some data. Maybe it is hardcoded or in a </a:t>
            </a:r>
            <a:r>
              <a:rPr lang="en-US" dirty="0" err="1"/>
              <a:t>json</a:t>
            </a:r>
            <a:r>
              <a:rPr lang="en-US" dirty="0"/>
              <a:t> file, or even maybe a small SQLite database. With just a single web app there is plenty that .NET Aspire can help me with we will get into.</a:t>
            </a:r>
          </a:p>
        </p:txBody>
      </p:sp>
      <p:sp>
        <p:nvSpPr>
          <p:cNvPr id="4" name="Slide Number Placeholder 3"/>
          <p:cNvSpPr>
            <a:spLocks noGrp="1"/>
          </p:cNvSpPr>
          <p:nvPr>
            <p:ph type="sldNum" sz="quarter" idx="5"/>
          </p:nvPr>
        </p:nvSpPr>
        <p:spPr/>
        <p:txBody>
          <a:bodyPr/>
          <a:lstStyle/>
          <a:p>
            <a:fld id="{5C3CA6BE-A2D7-4C06-A9E2-2586375C169C}" type="slidenum">
              <a:rPr lang="en-US" smtClean="0"/>
              <a:t>11</a:t>
            </a:fld>
            <a:endParaRPr lang="en-US"/>
          </a:p>
        </p:txBody>
      </p:sp>
    </p:spTree>
    <p:extLst>
      <p:ext uri="{BB962C8B-B14F-4D97-AF65-F5344CB8AC3E}">
        <p14:creationId xmlns:p14="http://schemas.microsoft.com/office/powerpoint/2010/main" val="3260548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Aspire starts to shine as your application grows. A common scenario for developers are building a backend for their frontend side by side. The backend usually talks to a database and has multiple APIs that the web app can talk to. There are several features of .NET Aspire that this type of application can take advantage of.</a:t>
            </a:r>
          </a:p>
        </p:txBody>
      </p:sp>
      <p:sp>
        <p:nvSpPr>
          <p:cNvPr id="4" name="Slide Number Placeholder 3"/>
          <p:cNvSpPr>
            <a:spLocks noGrp="1"/>
          </p:cNvSpPr>
          <p:nvPr>
            <p:ph type="sldNum" sz="quarter" idx="5"/>
          </p:nvPr>
        </p:nvSpPr>
        <p:spPr/>
        <p:txBody>
          <a:bodyPr/>
          <a:lstStyle/>
          <a:p>
            <a:fld id="{5C3CA6BE-A2D7-4C06-A9E2-2586375C169C}" type="slidenum">
              <a:rPr lang="en-US" smtClean="0"/>
              <a:t>12</a:t>
            </a:fld>
            <a:endParaRPr lang="en-US"/>
          </a:p>
        </p:txBody>
      </p:sp>
    </p:spTree>
    <p:extLst>
      <p:ext uri="{BB962C8B-B14F-4D97-AF65-F5344CB8AC3E}">
        <p14:creationId xmlns:p14="http://schemas.microsoft.com/office/powerpoint/2010/main" val="1106403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orside alternativ 1">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89BDD-A5DA-449C-9F32-411F60AB59E7}"/>
              </a:ext>
            </a:extLst>
          </p:cNvPr>
          <p:cNvSpPr/>
          <p:nvPr userDrawn="1"/>
        </p:nvSpPr>
        <p:spPr>
          <a:xfrm>
            <a:off x="6614160" y="0"/>
            <a:ext cx="55778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US" sz="1600" dirty="0">
              <a:solidFill>
                <a:schemeClr val="tx1"/>
              </a:solidFill>
            </a:endParaRPr>
          </a:p>
        </p:txBody>
      </p:sp>
      <p:sp>
        <p:nvSpPr>
          <p:cNvPr id="22" name="Rectangle 21">
            <a:extLst>
              <a:ext uri="{FF2B5EF4-FFF2-40B4-BE49-F238E27FC236}">
                <a16:creationId xmlns:a16="http://schemas.microsoft.com/office/drawing/2014/main" id="{0F1DB9A8-CFC3-43D6-97EF-9821CEC4EB86}"/>
              </a:ext>
            </a:extLst>
          </p:cNvPr>
          <p:cNvSpPr/>
          <p:nvPr userDrawn="1"/>
        </p:nvSpPr>
        <p:spPr>
          <a:xfrm>
            <a:off x="7394606" y="2098115"/>
            <a:ext cx="3504111" cy="1491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US" sz="1600" dirty="0">
              <a:solidFill>
                <a:schemeClr val="tx1"/>
              </a:solidFill>
            </a:endParaRPr>
          </a:p>
        </p:txBody>
      </p:sp>
      <p:sp>
        <p:nvSpPr>
          <p:cNvPr id="2" name="Title 1">
            <a:extLst>
              <a:ext uri="{FF2B5EF4-FFF2-40B4-BE49-F238E27FC236}">
                <a16:creationId xmlns:a16="http://schemas.microsoft.com/office/drawing/2014/main" id="{F54A5564-B0D4-4D90-A4B6-A0C3339E8668}"/>
              </a:ext>
            </a:extLst>
          </p:cNvPr>
          <p:cNvSpPr>
            <a:spLocks noGrp="1"/>
          </p:cNvSpPr>
          <p:nvPr>
            <p:ph type="title"/>
          </p:nvPr>
        </p:nvSpPr>
        <p:spPr>
          <a:xfrm>
            <a:off x="839788" y="2097088"/>
            <a:ext cx="4932362" cy="1735772"/>
          </a:xfrm>
        </p:spPr>
        <p:txBody>
          <a:bodyPr anchor="t"/>
          <a:lstStyle>
            <a:lvl1pPr>
              <a:defRPr cap="all" baseline="0">
                <a:solidFill>
                  <a:schemeClr val="tx2"/>
                </a:solidFill>
              </a:defRPr>
            </a:lvl1pPr>
          </a:lstStyle>
          <a:p>
            <a:r>
              <a:rPr lang="en-US" noProof="0"/>
              <a:t>Click to edit Master title style</a:t>
            </a:r>
            <a:endParaRPr lang="nb-NO" noProof="0"/>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8863209" y="1651018"/>
            <a:ext cx="580592" cy="2334362"/>
            <a:chOff x="11870514" y="244569"/>
            <a:chExt cx="151518" cy="609202"/>
          </a:xfrm>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solidFill>
              <a:schemeClr val="tx2"/>
            </a:solid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solidFill>
              <a:schemeClr val="tx2"/>
            </a:solidFill>
            <a:ln w="264"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E925D05D-BADA-4CE4-87CE-12CFA0CDE945}"/>
              </a:ext>
            </a:extLst>
          </p:cNvPr>
          <p:cNvSpPr/>
          <p:nvPr userDrawn="1"/>
        </p:nvSpPr>
        <p:spPr>
          <a:xfrm>
            <a:off x="9431648" y="435724"/>
            <a:ext cx="1226389" cy="1226389"/>
          </a:xfrm>
          <a:custGeom>
            <a:avLst/>
            <a:gdLst>
              <a:gd name="connsiteX0" fmla="*/ 2139813 w 2139848"/>
              <a:gd name="connsiteY0" fmla="*/ 1069841 h 2139848"/>
              <a:gd name="connsiteX1" fmla="*/ 1069898 w 2139848"/>
              <a:gd name="connsiteY1" fmla="*/ 2139775 h 2139848"/>
              <a:gd name="connsiteX2" fmla="*/ -36 w 2139848"/>
              <a:gd name="connsiteY2" fmla="*/ 1069860 h 2139848"/>
              <a:gd name="connsiteX3" fmla="*/ 1069879 w 2139848"/>
              <a:gd name="connsiteY3" fmla="*/ -73 h 2139848"/>
              <a:gd name="connsiteX4" fmla="*/ 1069898 w 2139848"/>
              <a:gd name="connsiteY4" fmla="*/ -73 h 2139848"/>
              <a:gd name="connsiteX5" fmla="*/ 2139813 w 2139848"/>
              <a:gd name="connsiteY5" fmla="*/ 1069841 h 213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848" h="2139848">
                <a:moveTo>
                  <a:pt x="2139813" y="1069841"/>
                </a:moveTo>
                <a:cubicBezTo>
                  <a:pt x="2139818" y="1660744"/>
                  <a:pt x="1660801" y="2139770"/>
                  <a:pt x="1069898" y="2139775"/>
                </a:cubicBezTo>
                <a:cubicBezTo>
                  <a:pt x="478995" y="2139780"/>
                  <a:pt x="-30" y="1660763"/>
                  <a:pt x="-36" y="1069860"/>
                </a:cubicBezTo>
                <a:cubicBezTo>
                  <a:pt x="-41" y="478958"/>
                  <a:pt x="478976" y="-68"/>
                  <a:pt x="1069879" y="-73"/>
                </a:cubicBezTo>
                <a:cubicBezTo>
                  <a:pt x="1069886" y="-73"/>
                  <a:pt x="1069892" y="-73"/>
                  <a:pt x="1069898" y="-73"/>
                </a:cubicBezTo>
                <a:cubicBezTo>
                  <a:pt x="1660796" y="-73"/>
                  <a:pt x="2139813" y="478944"/>
                  <a:pt x="2139813" y="1069841"/>
                </a:cubicBezTo>
              </a:path>
            </a:pathLst>
          </a:custGeom>
          <a:solidFill>
            <a:schemeClr val="accent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7738557" y="4327499"/>
            <a:ext cx="1296934" cy="656431"/>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C051F08-BCC2-42B7-A7D2-2EF1738B42C5}"/>
              </a:ext>
            </a:extLst>
          </p:cNvPr>
          <p:cNvSpPr/>
          <p:nvPr userDrawn="1"/>
        </p:nvSpPr>
        <p:spPr>
          <a:xfrm>
            <a:off x="10241991" y="4688420"/>
            <a:ext cx="1546225" cy="1674896"/>
          </a:xfrm>
          <a:custGeom>
            <a:avLst/>
            <a:gdLst>
              <a:gd name="connsiteX0" fmla="*/ 1442050 w 2031330"/>
              <a:gd name="connsiteY0" fmla="*/ 1615462 h 2200369"/>
              <a:gd name="connsiteX1" fmla="*/ -36 w 2031330"/>
              <a:gd name="connsiteY1" fmla="*/ 2200296 h 2200369"/>
              <a:gd name="connsiteX2" fmla="*/ -36 w 2031330"/>
              <a:gd name="connsiteY2" fmla="*/ -73 h 2200369"/>
              <a:gd name="connsiteX3" fmla="*/ 2025646 w 2031330"/>
              <a:gd name="connsiteY3" fmla="*/ -73 h 2200369"/>
              <a:gd name="connsiteX4" fmla="*/ 2031295 w 2031330"/>
              <a:gd name="connsiteY4" fmla="*/ 172500 h 2200369"/>
              <a:gd name="connsiteX5" fmla="*/ 1442050 w 2031330"/>
              <a:gd name="connsiteY5" fmla="*/ 1615462 h 220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330" h="2200369">
                <a:moveTo>
                  <a:pt x="1442050" y="1615462"/>
                </a:moveTo>
                <a:cubicBezTo>
                  <a:pt x="1063812" y="1991432"/>
                  <a:pt x="551738" y="2199097"/>
                  <a:pt x="-36" y="2200296"/>
                </a:cubicBezTo>
                <a:lnTo>
                  <a:pt x="-36" y="-73"/>
                </a:lnTo>
                <a:lnTo>
                  <a:pt x="2025646" y="-73"/>
                </a:lnTo>
                <a:cubicBezTo>
                  <a:pt x="2029456" y="52419"/>
                  <a:pt x="2031295" y="109026"/>
                  <a:pt x="2031295" y="172500"/>
                </a:cubicBezTo>
                <a:cubicBezTo>
                  <a:pt x="2031352" y="725150"/>
                  <a:pt x="1822011" y="1237671"/>
                  <a:pt x="1442050" y="1615462"/>
                </a:cubicBezTo>
                <a:close/>
              </a:path>
            </a:pathLst>
          </a:custGeom>
          <a:solidFill>
            <a:schemeClr val="accent2"/>
          </a:solidFill>
          <a:ln w="9525" cap="flat">
            <a:noFill/>
            <a:prstDash val="solid"/>
            <a:miter/>
          </a:ln>
        </p:spPr>
        <p:txBody>
          <a:bodyPr rtlCol="0" anchor="ctr"/>
          <a:lstStyle/>
          <a:p>
            <a:r>
              <a:rPr lang="nb-NO" dirty="0"/>
              <a:t> </a:t>
            </a:r>
            <a:endParaRPr lang="en-US" dirty="0"/>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4522678"/>
            <a:ext cx="4932362" cy="496725"/>
          </a:xfrm>
        </p:spPr>
        <p:txBody>
          <a:bodyPr>
            <a:noAutofit/>
          </a:bodyPr>
          <a:lstStyle>
            <a:lvl1pPr marL="0" indent="0">
              <a:buNone/>
              <a:defRPr b="0">
                <a:solidFill>
                  <a:schemeClr val="tx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
        <p:nvSpPr>
          <p:cNvPr id="25" name="Text Placeholder 23">
            <a:extLst>
              <a:ext uri="{FF2B5EF4-FFF2-40B4-BE49-F238E27FC236}">
                <a16:creationId xmlns:a16="http://schemas.microsoft.com/office/drawing/2014/main" id="{A8E95EAD-4D11-408C-A543-78867EDAC11E}"/>
              </a:ext>
            </a:extLst>
          </p:cNvPr>
          <p:cNvSpPr>
            <a:spLocks noGrp="1"/>
          </p:cNvSpPr>
          <p:nvPr>
            <p:ph type="body" sz="quarter" idx="11"/>
          </p:nvPr>
        </p:nvSpPr>
        <p:spPr>
          <a:xfrm>
            <a:off x="852964" y="5403520"/>
            <a:ext cx="4919186" cy="797255"/>
          </a:xfrm>
        </p:spPr>
        <p:txBody>
          <a:bodyPr>
            <a:noAutofit/>
          </a:bodyPr>
          <a:lstStyle>
            <a:lvl1pPr marL="0" indent="0">
              <a:buNone/>
              <a:defRPr sz="1400">
                <a:solidFill>
                  <a:schemeClr val="tx2"/>
                </a:solidFill>
              </a:defRPr>
            </a:lvl1pPr>
          </a:lstStyle>
          <a:p>
            <a:pPr lvl="0"/>
            <a:r>
              <a:rPr lang="en-US" noProof="0"/>
              <a:t>Click to edit Master text styles</a:t>
            </a:r>
          </a:p>
        </p:txBody>
      </p:sp>
    </p:spTree>
    <p:extLst>
      <p:ext uri="{BB962C8B-B14F-4D97-AF65-F5344CB8AC3E}">
        <p14:creationId xmlns:p14="http://schemas.microsoft.com/office/powerpoint/2010/main" val="2216379646"/>
      </p:ext>
    </p:extLst>
  </p:cSld>
  <p:clrMapOvr>
    <a:masterClrMapping/>
  </p:clrMapOvr>
  <p:extLst>
    <p:ext uri="{DCECCB84-F9BA-43D5-87BE-67443E8EF086}">
      <p15:sldGuideLst xmlns:p15="http://schemas.microsoft.com/office/powerpoint/2012/main">
        <p15:guide id="1" pos="363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e og teks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E7617F-1713-6E46-B84A-8052BACCF13F}"/>
              </a:ext>
            </a:extLst>
          </p:cNvPr>
          <p:cNvSpPr>
            <a:spLocks noGrp="1"/>
          </p:cNvSpPr>
          <p:nvPr>
            <p:ph type="pic" sz="quarter" idx="12"/>
          </p:nvPr>
        </p:nvSpPr>
        <p:spPr>
          <a:xfrm>
            <a:off x="839788" y="728663"/>
            <a:ext cx="6958012" cy="3959225"/>
          </a:xfrm>
          <a:prstGeom prst="rect">
            <a:avLst/>
          </a:prstGeom>
        </p:spPr>
        <p:txBody>
          <a:bodyPr anchor="ctr"/>
          <a:lstStyle>
            <a:lvl1pPr marL="0" indent="0" algn="ctr">
              <a:buNone/>
              <a:defRPr sz="16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3" name="Content Placeholder 2">
            <a:extLst>
              <a:ext uri="{FF2B5EF4-FFF2-40B4-BE49-F238E27FC236}">
                <a16:creationId xmlns:a16="http://schemas.microsoft.com/office/drawing/2014/main" id="{B3758083-FE02-453F-821F-FBDFB3E24326}"/>
              </a:ext>
            </a:extLst>
          </p:cNvPr>
          <p:cNvSpPr>
            <a:spLocks noGrp="1"/>
          </p:cNvSpPr>
          <p:nvPr>
            <p:ph sz="quarter" idx="14"/>
          </p:nvPr>
        </p:nvSpPr>
        <p:spPr>
          <a:xfrm>
            <a:off x="839788" y="5083175"/>
            <a:ext cx="10512425" cy="1117600"/>
          </a:xfrm>
        </p:spPr>
        <p:txBody>
          <a:bodyPr/>
          <a:lstStyle>
            <a:lvl1pPr marL="0" indent="0">
              <a:buNone/>
              <a:defRPr/>
            </a:lvl1pPr>
          </a:lstStyle>
          <a:p>
            <a:pPr lvl="0"/>
            <a:r>
              <a:rPr lang="en-US" noProof="0"/>
              <a:t>Click to edit Master text styles</a:t>
            </a:r>
          </a:p>
        </p:txBody>
      </p:sp>
    </p:spTree>
    <p:extLst>
      <p:ext uri="{BB962C8B-B14F-4D97-AF65-F5344CB8AC3E}">
        <p14:creationId xmlns:p14="http://schemas.microsoft.com/office/powerpoint/2010/main" val="3125555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e, tittel og tekst">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FBDFA3C1-F872-0847-9544-A55FC81CE32D}"/>
              </a:ext>
            </a:extLst>
          </p:cNvPr>
          <p:cNvSpPr>
            <a:spLocks noGrp="1"/>
          </p:cNvSpPr>
          <p:nvPr>
            <p:ph type="pic" sz="quarter" idx="14"/>
          </p:nvPr>
        </p:nvSpPr>
        <p:spPr>
          <a:xfrm>
            <a:off x="0" y="0"/>
            <a:ext cx="6095999" cy="6858000"/>
          </a:xfrm>
          <a:prstGeom prst="rect">
            <a:avLst/>
          </a:prstGeom>
        </p:spPr>
        <p:txBody>
          <a:bodyPr anchor="ctr"/>
          <a:lstStyle>
            <a:lvl1pPr marL="0" indent="0" algn="ctr">
              <a:buNone/>
              <a:defRPr sz="16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2" name="Title 1">
            <a:extLst>
              <a:ext uri="{FF2B5EF4-FFF2-40B4-BE49-F238E27FC236}">
                <a16:creationId xmlns:a16="http://schemas.microsoft.com/office/drawing/2014/main" id="{FD747144-F823-49DE-9E9C-B4AF1D0F00C6}"/>
              </a:ext>
            </a:extLst>
          </p:cNvPr>
          <p:cNvSpPr>
            <a:spLocks noGrp="1"/>
          </p:cNvSpPr>
          <p:nvPr>
            <p:ph type="title"/>
          </p:nvPr>
        </p:nvSpPr>
        <p:spPr>
          <a:xfrm>
            <a:off x="7356475" y="2097088"/>
            <a:ext cx="3995737" cy="1027112"/>
          </a:xfrm>
        </p:spPr>
        <p:txBody>
          <a:bodyPr/>
          <a:lstStyle>
            <a:lvl1pPr>
              <a:defRPr sz="2400"/>
            </a:lvl1pPr>
          </a:lstStyle>
          <a:p>
            <a:r>
              <a:rPr lang="en-US" noProof="0"/>
              <a:t>Click to edit Master title style</a:t>
            </a:r>
            <a:endParaRPr lang="nb-NO" noProof="0"/>
          </a:p>
        </p:txBody>
      </p:sp>
      <p:sp>
        <p:nvSpPr>
          <p:cNvPr id="4" name="Text Placeholder 3">
            <a:extLst>
              <a:ext uri="{FF2B5EF4-FFF2-40B4-BE49-F238E27FC236}">
                <a16:creationId xmlns:a16="http://schemas.microsoft.com/office/drawing/2014/main" id="{A21E14F4-85CE-49B2-9FE4-DB9D47B88617}"/>
              </a:ext>
            </a:extLst>
          </p:cNvPr>
          <p:cNvSpPr>
            <a:spLocks noGrp="1"/>
          </p:cNvSpPr>
          <p:nvPr>
            <p:ph type="body" sz="quarter" idx="19"/>
          </p:nvPr>
        </p:nvSpPr>
        <p:spPr>
          <a:xfrm>
            <a:off x="7356475" y="3124200"/>
            <a:ext cx="3995737" cy="3076575"/>
          </a:xfrm>
        </p:spPr>
        <p:txBody>
          <a:bodyPr>
            <a:normAutofit/>
          </a:bodyPr>
          <a:lstStyle>
            <a:lvl1pPr>
              <a:defRPr sz="1800"/>
            </a:lvl1pPr>
          </a:lstStyle>
          <a:p>
            <a:pPr lvl="0"/>
            <a:r>
              <a:rPr lang="en-US" noProof="0"/>
              <a:t>Click to edit Master text styles</a:t>
            </a:r>
          </a:p>
        </p:txBody>
      </p:sp>
    </p:spTree>
    <p:extLst>
      <p:ext uri="{BB962C8B-B14F-4D97-AF65-F5344CB8AC3E}">
        <p14:creationId xmlns:p14="http://schemas.microsoft.com/office/powerpoint/2010/main" val="3345340653"/>
      </p:ext>
    </p:extLst>
  </p:cSld>
  <p:clrMapOvr>
    <a:masterClrMapping/>
  </p:clrMapOvr>
  <p:extLst>
    <p:ext uri="{DCECCB84-F9BA-43D5-87BE-67443E8EF086}">
      <p15:sldGuideLst xmlns:p15="http://schemas.microsoft.com/office/powerpoint/2012/main">
        <p15:guide id="1" pos="3840" userDrawn="1">
          <p15:clr>
            <a:srgbClr val="FBAE40"/>
          </p15:clr>
        </p15:guide>
        <p15:guide id="2" pos="4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e helside og tekst i boks">
    <p:spTree>
      <p:nvGrpSpPr>
        <p:cNvPr id="1" name=""/>
        <p:cNvGrpSpPr/>
        <p:nvPr/>
      </p:nvGrpSpPr>
      <p:grpSpPr>
        <a:xfrm>
          <a:off x="0" y="0"/>
          <a:ext cx="0" cy="0"/>
          <a:chOff x="0" y="0"/>
          <a:chExt cx="0" cy="0"/>
        </a:xfrm>
      </p:grpSpPr>
      <p:sp>
        <p:nvSpPr>
          <p:cNvPr id="16" name="Picture Placeholder 7">
            <a:extLst>
              <a:ext uri="{FF2B5EF4-FFF2-40B4-BE49-F238E27FC236}">
                <a16:creationId xmlns:a16="http://schemas.microsoft.com/office/drawing/2014/main" id="{DDC61C69-7FAC-EB45-A815-46BB22141150}"/>
              </a:ext>
            </a:extLst>
          </p:cNvPr>
          <p:cNvSpPr>
            <a:spLocks noGrp="1"/>
          </p:cNvSpPr>
          <p:nvPr>
            <p:ph type="pic" sz="quarter" idx="15"/>
          </p:nvPr>
        </p:nvSpPr>
        <p:spPr>
          <a:xfrm>
            <a:off x="0" y="0"/>
            <a:ext cx="12192000" cy="6858000"/>
          </a:xfrm>
          <a:prstGeom prst="rect">
            <a:avLst/>
          </a:prstGeom>
        </p:spPr>
        <p:txBody>
          <a:bodyPr anchor="ctr"/>
          <a:lstStyle>
            <a:lvl1pPr marL="0" indent="0" algn="ctr">
              <a:buNone/>
              <a:defRPr sz="16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8" name="Text Placeholder 7">
            <a:extLst>
              <a:ext uri="{FF2B5EF4-FFF2-40B4-BE49-F238E27FC236}">
                <a16:creationId xmlns:a16="http://schemas.microsoft.com/office/drawing/2014/main" id="{B506C54D-ABD6-4B86-9BD8-3EF0CB94059E}"/>
              </a:ext>
            </a:extLst>
          </p:cNvPr>
          <p:cNvSpPr>
            <a:spLocks noGrp="1"/>
          </p:cNvSpPr>
          <p:nvPr>
            <p:ph type="body" sz="quarter" idx="20" hasCustomPrompt="1"/>
          </p:nvPr>
        </p:nvSpPr>
        <p:spPr>
          <a:xfrm>
            <a:off x="839788" y="3457575"/>
            <a:ext cx="4583112" cy="2743200"/>
          </a:xfrm>
          <a:solidFill>
            <a:schemeClr val="tx2"/>
          </a:solidFill>
        </p:spPr>
        <p:txBody>
          <a:bodyPr/>
          <a:lstStyle>
            <a:lvl1pPr marL="0" indent="0">
              <a:buNone/>
              <a:defRPr/>
            </a:lvl1pPr>
          </a:lstStyle>
          <a:p>
            <a:pPr lvl="0"/>
            <a:r>
              <a:rPr lang="nb-NO" noProof="0"/>
              <a:t> </a:t>
            </a:r>
          </a:p>
        </p:txBody>
      </p:sp>
      <p:sp>
        <p:nvSpPr>
          <p:cNvPr id="2" name="Title 1">
            <a:extLst>
              <a:ext uri="{FF2B5EF4-FFF2-40B4-BE49-F238E27FC236}">
                <a16:creationId xmlns:a16="http://schemas.microsoft.com/office/drawing/2014/main" id="{73389121-44BA-433B-83C4-D11B94CACB42}"/>
              </a:ext>
            </a:extLst>
          </p:cNvPr>
          <p:cNvSpPr>
            <a:spLocks noGrp="1"/>
          </p:cNvSpPr>
          <p:nvPr>
            <p:ph type="title"/>
          </p:nvPr>
        </p:nvSpPr>
        <p:spPr>
          <a:xfrm>
            <a:off x="1189073" y="3838188"/>
            <a:ext cx="3884612" cy="901451"/>
          </a:xfrm>
        </p:spPr>
        <p:txBody>
          <a:bodyPr/>
          <a:lstStyle>
            <a:lvl1pPr>
              <a:defRPr sz="2400"/>
            </a:lvl1pPr>
          </a:lstStyle>
          <a:p>
            <a:r>
              <a:rPr lang="en-US" noProof="0"/>
              <a:t>Click to edit Master title style</a:t>
            </a:r>
            <a:endParaRPr lang="nb-NO" noProof="0"/>
          </a:p>
        </p:txBody>
      </p:sp>
      <p:sp>
        <p:nvSpPr>
          <p:cNvPr id="7" name="Text Placeholder 3">
            <a:extLst>
              <a:ext uri="{FF2B5EF4-FFF2-40B4-BE49-F238E27FC236}">
                <a16:creationId xmlns:a16="http://schemas.microsoft.com/office/drawing/2014/main" id="{C0D75F25-8BE2-4558-8378-251C0277BCA1}"/>
              </a:ext>
            </a:extLst>
          </p:cNvPr>
          <p:cNvSpPr>
            <a:spLocks noGrp="1"/>
          </p:cNvSpPr>
          <p:nvPr>
            <p:ph type="body" sz="quarter" idx="19"/>
          </p:nvPr>
        </p:nvSpPr>
        <p:spPr>
          <a:xfrm>
            <a:off x="1189074" y="4865300"/>
            <a:ext cx="3884612" cy="1027113"/>
          </a:xfrm>
        </p:spPr>
        <p:txBody>
          <a:bodyPr>
            <a:normAutofit/>
          </a:bodyPr>
          <a:lstStyle>
            <a:lvl1pPr marL="0" indent="0">
              <a:buNone/>
              <a:defRPr sz="1800"/>
            </a:lvl1pPr>
          </a:lstStyle>
          <a:p>
            <a:pPr lvl="0"/>
            <a:r>
              <a:rPr lang="en-US" noProof="0"/>
              <a:t>Click to edit Master text styles</a:t>
            </a:r>
          </a:p>
        </p:txBody>
      </p:sp>
    </p:spTree>
    <p:extLst>
      <p:ext uri="{BB962C8B-B14F-4D97-AF65-F5344CB8AC3E}">
        <p14:creationId xmlns:p14="http://schemas.microsoft.com/office/powerpoint/2010/main" val="3250764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pitte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spTree>
    <p:extLst>
      <p:ext uri="{BB962C8B-B14F-4D97-AF65-F5344CB8AC3E}">
        <p14:creationId xmlns:p14="http://schemas.microsoft.com/office/powerpoint/2010/main" val="3950084058"/>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apittel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grpSp>
        <p:nvGrpSpPr>
          <p:cNvPr id="3" name="Group 2">
            <a:extLst>
              <a:ext uri="{FF2B5EF4-FFF2-40B4-BE49-F238E27FC236}">
                <a16:creationId xmlns:a16="http://schemas.microsoft.com/office/drawing/2014/main" id="{F3AC0D0B-6F84-4D31-A25F-04E1D9B501A5}"/>
              </a:ext>
            </a:extLst>
          </p:cNvPr>
          <p:cNvGrpSpPr/>
          <p:nvPr userDrawn="1"/>
        </p:nvGrpSpPr>
        <p:grpSpPr>
          <a:xfrm>
            <a:off x="660300" y="2885033"/>
            <a:ext cx="3312004" cy="3338170"/>
            <a:chOff x="660300" y="2885033"/>
            <a:chExt cx="3312004" cy="3338170"/>
          </a:xfrm>
        </p:grpSpPr>
        <p:sp>
          <p:nvSpPr>
            <p:cNvPr id="8" name="Freeform: Shape 7">
              <a:extLst>
                <a:ext uri="{FF2B5EF4-FFF2-40B4-BE49-F238E27FC236}">
                  <a16:creationId xmlns:a16="http://schemas.microsoft.com/office/drawing/2014/main" id="{6FFD3805-A73E-48C5-8D29-6B8002E43B18}"/>
                </a:ext>
              </a:extLst>
            </p:cNvPr>
            <p:cNvSpPr/>
            <p:nvPr/>
          </p:nvSpPr>
          <p:spPr>
            <a:xfrm>
              <a:off x="1395615" y="3633814"/>
              <a:ext cx="2576689" cy="2589389"/>
            </a:xfrm>
            <a:custGeom>
              <a:avLst/>
              <a:gdLst>
                <a:gd name="connsiteX0" fmla="*/ 2576690 w 2576689"/>
                <a:gd name="connsiteY0" fmla="*/ 2589389 h 2589389"/>
                <a:gd name="connsiteX1" fmla="*/ 0 w 2576689"/>
                <a:gd name="connsiteY1" fmla="*/ 2589389 h 2589389"/>
                <a:gd name="connsiteX2" fmla="*/ 0 w 2576689"/>
                <a:gd name="connsiteY2" fmla="*/ 0 h 2589389"/>
                <a:gd name="connsiteX3" fmla="*/ 11599 w 2576689"/>
                <a:gd name="connsiteY3" fmla="*/ 874 h 2589389"/>
                <a:gd name="connsiteX4" fmla="*/ 990588 w 2576689"/>
                <a:gd name="connsiteY4" fmla="*/ 766757 h 2589389"/>
                <a:gd name="connsiteX5" fmla="*/ 2290581 w 2576689"/>
                <a:gd name="connsiteY5" fmla="*/ 2273846 h 2589389"/>
                <a:gd name="connsiteX6" fmla="*/ 2568112 w 2576689"/>
                <a:gd name="connsiteY6" fmla="*/ 2573475 h 2589389"/>
                <a:gd name="connsiteX7" fmla="*/ 21579 w 2576689"/>
                <a:gd name="connsiteY7" fmla="*/ 2567810 h 2589389"/>
                <a:gd name="connsiteX8" fmla="*/ 2540286 w 2576689"/>
                <a:gd name="connsiteY8" fmla="*/ 2567810 h 2589389"/>
                <a:gd name="connsiteX9" fmla="*/ 2278539 w 2576689"/>
                <a:gd name="connsiteY9" fmla="*/ 2291757 h 2589389"/>
                <a:gd name="connsiteX10" fmla="*/ 970832 w 2576689"/>
                <a:gd name="connsiteY10" fmla="*/ 775431 h 2589389"/>
                <a:gd name="connsiteX11" fmla="*/ 21579 w 2576689"/>
                <a:gd name="connsiteY11" fmla="*/ 23273 h 258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6689" h="2589389">
                  <a:moveTo>
                    <a:pt x="2576690" y="2589389"/>
                  </a:moveTo>
                  <a:lnTo>
                    <a:pt x="0" y="2589389"/>
                  </a:lnTo>
                  <a:lnTo>
                    <a:pt x="0" y="0"/>
                  </a:lnTo>
                  <a:lnTo>
                    <a:pt x="11599" y="874"/>
                  </a:lnTo>
                  <a:cubicBezTo>
                    <a:pt x="516339" y="38983"/>
                    <a:pt x="754230" y="225083"/>
                    <a:pt x="990588" y="766757"/>
                  </a:cubicBezTo>
                  <a:cubicBezTo>
                    <a:pt x="1276956" y="1416219"/>
                    <a:pt x="1653591" y="1852801"/>
                    <a:pt x="2290581" y="2273846"/>
                  </a:cubicBezTo>
                  <a:cubicBezTo>
                    <a:pt x="2412450" y="2357045"/>
                    <a:pt x="2505780" y="2457831"/>
                    <a:pt x="2568112" y="2573475"/>
                  </a:cubicBezTo>
                  <a:close/>
                  <a:moveTo>
                    <a:pt x="21579" y="2567810"/>
                  </a:moveTo>
                  <a:lnTo>
                    <a:pt x="2540286" y="2567810"/>
                  </a:lnTo>
                  <a:cubicBezTo>
                    <a:pt x="2479745" y="2461866"/>
                    <a:pt x="2391776" y="2369065"/>
                    <a:pt x="2278539" y="2291757"/>
                  </a:cubicBezTo>
                  <a:cubicBezTo>
                    <a:pt x="1637935" y="1868327"/>
                    <a:pt x="1259024" y="1428994"/>
                    <a:pt x="970832" y="775431"/>
                  </a:cubicBezTo>
                  <a:cubicBezTo>
                    <a:pt x="740214" y="246921"/>
                    <a:pt x="508538" y="62655"/>
                    <a:pt x="21579" y="23273"/>
                  </a:cubicBezTo>
                  <a:close/>
                </a:path>
              </a:pathLst>
            </a:custGeom>
            <a:solidFill>
              <a:schemeClr val="bg1"/>
            </a:solidFill>
            <a:ln w="1078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B77F8E-5EE5-4409-A445-67FC53D39443}"/>
                </a:ext>
              </a:extLst>
            </p:cNvPr>
            <p:cNvSpPr/>
            <p:nvPr/>
          </p:nvSpPr>
          <p:spPr>
            <a:xfrm>
              <a:off x="1901726" y="5383573"/>
              <a:ext cx="727687" cy="626318"/>
            </a:xfrm>
            <a:custGeom>
              <a:avLst/>
              <a:gdLst>
                <a:gd name="connsiteX0" fmla="*/ 363860 w 727687"/>
                <a:gd name="connsiteY0" fmla="*/ 0 h 626318"/>
                <a:gd name="connsiteX1" fmla="*/ 727687 w 727687"/>
                <a:gd name="connsiteY1" fmla="*/ 626318 h 626318"/>
                <a:gd name="connsiteX2" fmla="*/ 0 w 727687"/>
                <a:gd name="connsiteY2" fmla="*/ 626318 h 626318"/>
              </a:gdLst>
              <a:ahLst/>
              <a:cxnLst>
                <a:cxn ang="0">
                  <a:pos x="connsiteX0" y="connsiteY0"/>
                </a:cxn>
                <a:cxn ang="0">
                  <a:pos x="connsiteX1" y="connsiteY1"/>
                </a:cxn>
                <a:cxn ang="0">
                  <a:pos x="connsiteX2" y="connsiteY2"/>
                </a:cxn>
              </a:cxnLst>
              <a:rect l="l" t="t" r="r" b="b"/>
              <a:pathLst>
                <a:path w="727687" h="626318">
                  <a:moveTo>
                    <a:pt x="363860" y="0"/>
                  </a:moveTo>
                  <a:lnTo>
                    <a:pt x="727687" y="626318"/>
                  </a:lnTo>
                  <a:lnTo>
                    <a:pt x="0" y="626318"/>
                  </a:lnTo>
                  <a:close/>
                </a:path>
              </a:pathLst>
            </a:custGeom>
            <a:solidFill>
              <a:schemeClr val="accent2"/>
            </a:solidFill>
            <a:ln w="1078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929F0D6-100E-48B8-8537-F06E249EB5EE}"/>
                </a:ext>
              </a:extLst>
            </p:cNvPr>
            <p:cNvSpPr/>
            <p:nvPr/>
          </p:nvSpPr>
          <p:spPr>
            <a:xfrm>
              <a:off x="2408149" y="5383573"/>
              <a:ext cx="727730" cy="626318"/>
            </a:xfrm>
            <a:custGeom>
              <a:avLst/>
              <a:gdLst>
                <a:gd name="connsiteX0" fmla="*/ 363860 w 727730"/>
                <a:gd name="connsiteY0" fmla="*/ 0 h 626318"/>
                <a:gd name="connsiteX1" fmla="*/ 727730 w 727730"/>
                <a:gd name="connsiteY1" fmla="*/ 626318 h 626318"/>
                <a:gd name="connsiteX2" fmla="*/ 0 w 727730"/>
                <a:gd name="connsiteY2" fmla="*/ 626318 h 626318"/>
              </a:gdLst>
              <a:ahLst/>
              <a:cxnLst>
                <a:cxn ang="0">
                  <a:pos x="connsiteX0" y="connsiteY0"/>
                </a:cxn>
                <a:cxn ang="0">
                  <a:pos x="connsiteX1" y="connsiteY1"/>
                </a:cxn>
                <a:cxn ang="0">
                  <a:pos x="connsiteX2" y="connsiteY2"/>
                </a:cxn>
              </a:cxnLst>
              <a:rect l="l" t="t" r="r" b="b"/>
              <a:pathLst>
                <a:path w="727730" h="626318">
                  <a:moveTo>
                    <a:pt x="363860" y="0"/>
                  </a:moveTo>
                  <a:lnTo>
                    <a:pt x="727730" y="626318"/>
                  </a:lnTo>
                  <a:lnTo>
                    <a:pt x="0" y="626318"/>
                  </a:lnTo>
                  <a:close/>
                </a:path>
              </a:pathLst>
            </a:custGeom>
            <a:solidFill>
              <a:schemeClr val="accent2"/>
            </a:solidFill>
            <a:ln w="1078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F8AA0-24FF-46DD-861B-53C5A07732F4}"/>
                </a:ext>
              </a:extLst>
            </p:cNvPr>
            <p:cNvSpPr/>
            <p:nvPr/>
          </p:nvSpPr>
          <p:spPr>
            <a:xfrm>
              <a:off x="965548" y="2885033"/>
              <a:ext cx="882294" cy="1860137"/>
            </a:xfrm>
            <a:custGeom>
              <a:avLst/>
              <a:gdLst>
                <a:gd name="connsiteX0" fmla="*/ 882294 w 882294"/>
                <a:gd name="connsiteY0" fmla="*/ 0 h 1860137"/>
                <a:gd name="connsiteX1" fmla="*/ 882294 w 882294"/>
                <a:gd name="connsiteY1" fmla="*/ 0 h 1860137"/>
                <a:gd name="connsiteX2" fmla="*/ 1318 w 882294"/>
                <a:gd name="connsiteY2" fmla="*/ 979162 h 1860137"/>
                <a:gd name="connsiteX3" fmla="*/ 882294 w 882294"/>
                <a:gd name="connsiteY3" fmla="*/ 1860138 h 1860137"/>
                <a:gd name="connsiteX4" fmla="*/ 882294 w 882294"/>
                <a:gd name="connsiteY4" fmla="*/ 0 h 1860137"/>
                <a:gd name="connsiteX5" fmla="*/ 882294 w 882294"/>
                <a:gd name="connsiteY5" fmla="*/ 0 h 186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294" h="1860137">
                  <a:moveTo>
                    <a:pt x="882294" y="0"/>
                  </a:moveTo>
                  <a:lnTo>
                    <a:pt x="882294" y="0"/>
                  </a:lnTo>
                  <a:cubicBezTo>
                    <a:pt x="368632" y="27113"/>
                    <a:pt x="-25795" y="465499"/>
                    <a:pt x="1318" y="979162"/>
                  </a:cubicBezTo>
                  <a:cubicBezTo>
                    <a:pt x="26431" y="1454922"/>
                    <a:pt x="406534" y="1835025"/>
                    <a:pt x="882294" y="1860138"/>
                  </a:cubicBezTo>
                  <a:lnTo>
                    <a:pt x="882294" y="0"/>
                  </a:lnTo>
                  <a:lnTo>
                    <a:pt x="882294" y="0"/>
                  </a:lnTo>
                  <a:close/>
                </a:path>
              </a:pathLst>
            </a:custGeom>
            <a:solidFill>
              <a:schemeClr val="accent3"/>
            </a:solidFill>
            <a:ln w="1078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3C69646-F568-4729-972C-0E5394F25F80}"/>
                </a:ext>
              </a:extLst>
            </p:cNvPr>
            <p:cNvSpPr/>
            <p:nvPr/>
          </p:nvSpPr>
          <p:spPr>
            <a:xfrm>
              <a:off x="660300" y="4764635"/>
              <a:ext cx="1187542" cy="1247501"/>
            </a:xfrm>
            <a:custGeom>
              <a:avLst/>
              <a:gdLst>
                <a:gd name="connsiteX0" fmla="*/ 1187543 w 1187542"/>
                <a:gd name="connsiteY0" fmla="*/ 1247501 h 1247501"/>
                <a:gd name="connsiteX1" fmla="*/ 1187543 w 1187542"/>
                <a:gd name="connsiteY1" fmla="*/ 1247501 h 1247501"/>
                <a:gd name="connsiteX2" fmla="*/ 1187543 w 1187542"/>
                <a:gd name="connsiteY2" fmla="*/ 0 h 1247501"/>
                <a:gd name="connsiteX3" fmla="*/ 0 w 1187542"/>
                <a:gd name="connsiteY3" fmla="*/ 0 h 1247501"/>
                <a:gd name="connsiteX4" fmla="*/ 0 w 1187542"/>
                <a:gd name="connsiteY4" fmla="*/ 637 h 1247501"/>
                <a:gd name="connsiteX5" fmla="*/ 946469 w 1187542"/>
                <a:gd name="connsiteY5" fmla="*/ 1210935 h 1247501"/>
                <a:gd name="connsiteX6" fmla="*/ 1187542 w 1187542"/>
                <a:gd name="connsiteY6" fmla="*/ 1247501 h 124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542" h="1247501">
                  <a:moveTo>
                    <a:pt x="1187543" y="1247501"/>
                  </a:moveTo>
                  <a:lnTo>
                    <a:pt x="1187543" y="1247501"/>
                  </a:lnTo>
                  <a:lnTo>
                    <a:pt x="1187543" y="0"/>
                  </a:lnTo>
                  <a:lnTo>
                    <a:pt x="0" y="0"/>
                  </a:lnTo>
                  <a:lnTo>
                    <a:pt x="0" y="637"/>
                  </a:lnTo>
                  <a:cubicBezTo>
                    <a:pt x="2143" y="572850"/>
                    <a:pt x="391645" y="1070926"/>
                    <a:pt x="946469" y="1210935"/>
                  </a:cubicBezTo>
                  <a:cubicBezTo>
                    <a:pt x="1025466" y="1230837"/>
                    <a:pt x="1106197" y="1243083"/>
                    <a:pt x="1187542" y="1247501"/>
                  </a:cubicBezTo>
                  <a:close/>
                </a:path>
              </a:pathLst>
            </a:custGeom>
            <a:solidFill>
              <a:schemeClr val="bg2"/>
            </a:solidFill>
            <a:ln w="10781" cap="flat">
              <a:noFill/>
              <a:prstDash val="solid"/>
              <a:miter/>
            </a:ln>
          </p:spPr>
          <p:txBody>
            <a:bodyPr rtlCol="0" anchor="ctr"/>
            <a:lstStyle/>
            <a:p>
              <a:endParaRPr lang="en-US"/>
            </a:p>
          </p:txBody>
        </p:sp>
      </p:grpSp>
    </p:spTree>
    <p:extLst>
      <p:ext uri="{BB962C8B-B14F-4D97-AF65-F5344CB8AC3E}">
        <p14:creationId xmlns:p14="http://schemas.microsoft.com/office/powerpoint/2010/main" val="3899531308"/>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apittel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grpSp>
        <p:nvGrpSpPr>
          <p:cNvPr id="3" name="Group 2">
            <a:extLst>
              <a:ext uri="{FF2B5EF4-FFF2-40B4-BE49-F238E27FC236}">
                <a16:creationId xmlns:a16="http://schemas.microsoft.com/office/drawing/2014/main" id="{812A921C-B8BF-4561-8982-2D1A032AA17E}"/>
              </a:ext>
            </a:extLst>
          </p:cNvPr>
          <p:cNvGrpSpPr/>
          <p:nvPr userDrawn="1"/>
        </p:nvGrpSpPr>
        <p:grpSpPr>
          <a:xfrm>
            <a:off x="8730248" y="4495606"/>
            <a:ext cx="2972304" cy="1825959"/>
            <a:chOff x="8730248" y="4495606"/>
            <a:chExt cx="2972304" cy="1825959"/>
          </a:xfrm>
        </p:grpSpPr>
        <p:sp>
          <p:nvSpPr>
            <p:cNvPr id="7" name="Freeform: Shape 6">
              <a:extLst>
                <a:ext uri="{FF2B5EF4-FFF2-40B4-BE49-F238E27FC236}">
                  <a16:creationId xmlns:a16="http://schemas.microsoft.com/office/drawing/2014/main" id="{5FB70C33-473A-4FBA-B104-7347AC4ECF1D}"/>
                </a:ext>
              </a:extLst>
            </p:cNvPr>
            <p:cNvSpPr/>
            <p:nvPr/>
          </p:nvSpPr>
          <p:spPr>
            <a:xfrm>
              <a:off x="10524563" y="4846082"/>
              <a:ext cx="874726" cy="1475483"/>
            </a:xfrm>
            <a:custGeom>
              <a:avLst/>
              <a:gdLst>
                <a:gd name="connsiteX0" fmla="*/ 0 w 874726"/>
                <a:gd name="connsiteY0" fmla="*/ 0 h 1475483"/>
                <a:gd name="connsiteX1" fmla="*/ 874726 w 874726"/>
                <a:gd name="connsiteY1" fmla="*/ 0 h 1475483"/>
                <a:gd name="connsiteX2" fmla="*/ 874726 w 874726"/>
                <a:gd name="connsiteY2" fmla="*/ 1475484 h 1475483"/>
                <a:gd name="connsiteX3" fmla="*/ 0 w 874726"/>
                <a:gd name="connsiteY3" fmla="*/ 1475484 h 1475483"/>
              </a:gdLst>
              <a:ahLst/>
              <a:cxnLst>
                <a:cxn ang="0">
                  <a:pos x="connsiteX0" y="connsiteY0"/>
                </a:cxn>
                <a:cxn ang="0">
                  <a:pos x="connsiteX1" y="connsiteY1"/>
                </a:cxn>
                <a:cxn ang="0">
                  <a:pos x="connsiteX2" y="connsiteY2"/>
                </a:cxn>
                <a:cxn ang="0">
                  <a:pos x="connsiteX3" y="connsiteY3"/>
                </a:cxn>
              </a:cxnLst>
              <a:rect l="l" t="t" r="r" b="b"/>
              <a:pathLst>
                <a:path w="874726" h="1475483">
                  <a:moveTo>
                    <a:pt x="0" y="0"/>
                  </a:moveTo>
                  <a:lnTo>
                    <a:pt x="874726" y="0"/>
                  </a:lnTo>
                  <a:lnTo>
                    <a:pt x="874726" y="1475484"/>
                  </a:lnTo>
                  <a:lnTo>
                    <a:pt x="0" y="1475484"/>
                  </a:lnTo>
                  <a:close/>
                </a:path>
              </a:pathLst>
            </a:custGeom>
            <a:solidFill>
              <a:schemeClr val="accent4"/>
            </a:solidFill>
            <a:ln w="804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5AAF6BB-5C96-42D5-BC42-4B3E5BF03DFE}"/>
                </a:ext>
              </a:extLst>
            </p:cNvPr>
            <p:cNvSpPr/>
            <p:nvPr/>
          </p:nvSpPr>
          <p:spPr>
            <a:xfrm>
              <a:off x="9172953" y="5935535"/>
              <a:ext cx="447227" cy="386030"/>
            </a:xfrm>
            <a:custGeom>
              <a:avLst/>
              <a:gdLst>
                <a:gd name="connsiteX0" fmla="*/ 223618 w 447227"/>
                <a:gd name="connsiteY0" fmla="*/ 0 h 386030"/>
                <a:gd name="connsiteX1" fmla="*/ 447227 w 447227"/>
                <a:gd name="connsiteY1" fmla="*/ 386031 h 386030"/>
                <a:gd name="connsiteX2" fmla="*/ 0 w 447227"/>
                <a:gd name="connsiteY2" fmla="*/ 386031 h 386030"/>
              </a:gdLst>
              <a:ahLst/>
              <a:cxnLst>
                <a:cxn ang="0">
                  <a:pos x="connsiteX0" y="connsiteY0"/>
                </a:cxn>
                <a:cxn ang="0">
                  <a:pos x="connsiteX1" y="connsiteY1"/>
                </a:cxn>
                <a:cxn ang="0">
                  <a:pos x="connsiteX2" y="connsiteY2"/>
                </a:cxn>
              </a:cxnLst>
              <a:rect l="l" t="t" r="r" b="b"/>
              <a:pathLst>
                <a:path w="447227" h="386030">
                  <a:moveTo>
                    <a:pt x="223618" y="0"/>
                  </a:moveTo>
                  <a:lnTo>
                    <a:pt x="447227" y="386031"/>
                  </a:lnTo>
                  <a:lnTo>
                    <a:pt x="0" y="386031"/>
                  </a:lnTo>
                  <a:close/>
                </a:path>
              </a:pathLst>
            </a:custGeom>
            <a:solidFill>
              <a:schemeClr val="tx2"/>
            </a:solidFill>
            <a:ln w="804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588BC80-2B36-46F4-8583-16176C3379F7}"/>
                </a:ext>
              </a:extLst>
            </p:cNvPr>
            <p:cNvSpPr/>
            <p:nvPr/>
          </p:nvSpPr>
          <p:spPr>
            <a:xfrm>
              <a:off x="8730248" y="4846082"/>
              <a:ext cx="1337151" cy="998350"/>
            </a:xfrm>
            <a:custGeom>
              <a:avLst/>
              <a:gdLst>
                <a:gd name="connsiteX0" fmla="*/ 0 w 1337151"/>
                <a:gd name="connsiteY0" fmla="*/ 0 h 998350"/>
                <a:gd name="connsiteX1" fmla="*/ 1337152 w 1337151"/>
                <a:gd name="connsiteY1" fmla="*/ 0 h 998350"/>
                <a:gd name="connsiteX2" fmla="*/ 1337152 w 1337151"/>
                <a:gd name="connsiteY2" fmla="*/ 998350 h 998350"/>
                <a:gd name="connsiteX3" fmla="*/ 0 w 1337151"/>
                <a:gd name="connsiteY3" fmla="*/ 998350 h 998350"/>
              </a:gdLst>
              <a:ahLst/>
              <a:cxnLst>
                <a:cxn ang="0">
                  <a:pos x="connsiteX0" y="connsiteY0"/>
                </a:cxn>
                <a:cxn ang="0">
                  <a:pos x="connsiteX1" y="connsiteY1"/>
                </a:cxn>
                <a:cxn ang="0">
                  <a:pos x="connsiteX2" y="connsiteY2"/>
                </a:cxn>
                <a:cxn ang="0">
                  <a:pos x="connsiteX3" y="connsiteY3"/>
                </a:cxn>
              </a:cxnLst>
              <a:rect l="l" t="t" r="r" b="b"/>
              <a:pathLst>
                <a:path w="1337151" h="998350">
                  <a:moveTo>
                    <a:pt x="0" y="0"/>
                  </a:moveTo>
                  <a:lnTo>
                    <a:pt x="1337152" y="0"/>
                  </a:lnTo>
                  <a:lnTo>
                    <a:pt x="1337152" y="998350"/>
                  </a:lnTo>
                  <a:lnTo>
                    <a:pt x="0" y="998350"/>
                  </a:lnTo>
                  <a:close/>
                </a:path>
              </a:pathLst>
            </a:custGeom>
            <a:solidFill>
              <a:schemeClr val="tx2"/>
            </a:solidFill>
            <a:ln w="804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FE2ED06-723E-4085-97AF-63CFA4097EF3}"/>
                </a:ext>
              </a:extLst>
            </p:cNvPr>
            <p:cNvSpPr/>
            <p:nvPr/>
          </p:nvSpPr>
          <p:spPr>
            <a:xfrm>
              <a:off x="9508963"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B553942-F495-40B9-9482-B2A1AB7C8D5F}"/>
                </a:ext>
              </a:extLst>
            </p:cNvPr>
            <p:cNvSpPr/>
            <p:nvPr/>
          </p:nvSpPr>
          <p:spPr>
            <a:xfrm>
              <a:off x="9915526"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CE56C9B-D98F-4C6A-8914-230A752FB809}"/>
                </a:ext>
              </a:extLst>
            </p:cNvPr>
            <p:cNvSpPr/>
            <p:nvPr/>
          </p:nvSpPr>
          <p:spPr>
            <a:xfrm>
              <a:off x="10367267"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9BF9855-E9D6-4881-B7AB-23E8BB560929}"/>
                </a:ext>
              </a:extLst>
            </p:cNvPr>
            <p:cNvSpPr/>
            <p:nvPr userDrawn="1"/>
          </p:nvSpPr>
          <p:spPr>
            <a:xfrm>
              <a:off x="10810182" y="4495606"/>
              <a:ext cx="892370" cy="1493120"/>
            </a:xfrm>
            <a:custGeom>
              <a:avLst/>
              <a:gdLst>
                <a:gd name="connsiteX0" fmla="*/ 892371 w 892370"/>
                <a:gd name="connsiteY0" fmla="*/ 1493120 h 1493120"/>
                <a:gd name="connsiteX1" fmla="*/ 0 w 892370"/>
                <a:gd name="connsiteY1" fmla="*/ 1493120 h 1493120"/>
                <a:gd name="connsiteX2" fmla="*/ 0 w 892370"/>
                <a:gd name="connsiteY2" fmla="*/ 0 h 1493120"/>
                <a:gd name="connsiteX3" fmla="*/ 892371 w 892370"/>
                <a:gd name="connsiteY3" fmla="*/ 0 h 1493120"/>
                <a:gd name="connsiteX4" fmla="*/ 40229 w 892370"/>
                <a:gd name="connsiteY4" fmla="*/ 1452891 h 1493120"/>
                <a:gd name="connsiteX5" fmla="*/ 852142 w 892370"/>
                <a:gd name="connsiteY5" fmla="*/ 1452891 h 1493120"/>
                <a:gd name="connsiteX6" fmla="*/ 852142 w 892370"/>
                <a:gd name="connsiteY6" fmla="*/ 40229 h 1493120"/>
                <a:gd name="connsiteX7" fmla="*/ 40229 w 892370"/>
                <a:gd name="connsiteY7" fmla="*/ 40229 h 149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370" h="1493120">
                  <a:moveTo>
                    <a:pt x="892371" y="1493120"/>
                  </a:moveTo>
                  <a:lnTo>
                    <a:pt x="0" y="1493120"/>
                  </a:lnTo>
                  <a:lnTo>
                    <a:pt x="0" y="0"/>
                  </a:lnTo>
                  <a:lnTo>
                    <a:pt x="892371" y="0"/>
                  </a:lnTo>
                  <a:close/>
                  <a:moveTo>
                    <a:pt x="40229" y="1452891"/>
                  </a:moveTo>
                  <a:lnTo>
                    <a:pt x="852142" y="1452891"/>
                  </a:lnTo>
                  <a:lnTo>
                    <a:pt x="852142" y="40229"/>
                  </a:lnTo>
                  <a:lnTo>
                    <a:pt x="40229" y="40229"/>
                  </a:lnTo>
                  <a:close/>
                </a:path>
              </a:pathLst>
            </a:custGeom>
            <a:solidFill>
              <a:schemeClr val="accent4"/>
            </a:solidFill>
            <a:ln w="8043" cap="flat">
              <a:noFill/>
              <a:prstDash val="solid"/>
              <a:miter/>
            </a:ln>
          </p:spPr>
          <p:txBody>
            <a:bodyPr rtlCol="0" anchor="ctr"/>
            <a:lstStyle/>
            <a:p>
              <a:endParaRPr lang="en-US"/>
            </a:p>
          </p:txBody>
        </p:sp>
      </p:grpSp>
    </p:spTree>
    <p:extLst>
      <p:ext uri="{BB962C8B-B14F-4D97-AF65-F5344CB8AC3E}">
        <p14:creationId xmlns:p14="http://schemas.microsoft.com/office/powerpoint/2010/main" val="3864525767"/>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apittel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grpSp>
        <p:nvGrpSpPr>
          <p:cNvPr id="3" name="Group 2">
            <a:extLst>
              <a:ext uri="{FF2B5EF4-FFF2-40B4-BE49-F238E27FC236}">
                <a16:creationId xmlns:a16="http://schemas.microsoft.com/office/drawing/2014/main" id="{7391F02B-B53B-4219-A213-FA244B1B9DF2}"/>
              </a:ext>
            </a:extLst>
          </p:cNvPr>
          <p:cNvGrpSpPr/>
          <p:nvPr userDrawn="1"/>
        </p:nvGrpSpPr>
        <p:grpSpPr>
          <a:xfrm>
            <a:off x="-193141" y="4703130"/>
            <a:ext cx="3851014" cy="2239479"/>
            <a:chOff x="-193141" y="4703130"/>
            <a:chExt cx="3851014" cy="2239479"/>
          </a:xfrm>
        </p:grpSpPr>
        <p:sp>
          <p:nvSpPr>
            <p:cNvPr id="8" name="Freeform: Shape 7">
              <a:extLst>
                <a:ext uri="{FF2B5EF4-FFF2-40B4-BE49-F238E27FC236}">
                  <a16:creationId xmlns:a16="http://schemas.microsoft.com/office/drawing/2014/main" id="{6EDA9B97-14EE-4EFC-82F6-A0C048F043E8}"/>
                </a:ext>
              </a:extLst>
            </p:cNvPr>
            <p:cNvSpPr/>
            <p:nvPr/>
          </p:nvSpPr>
          <p:spPr>
            <a:xfrm>
              <a:off x="1076598" y="4703130"/>
              <a:ext cx="2581275" cy="2235450"/>
            </a:xfrm>
            <a:custGeom>
              <a:avLst/>
              <a:gdLst>
                <a:gd name="connsiteX0" fmla="*/ 2581275 w 2581275"/>
                <a:gd name="connsiteY0" fmla="*/ 2235451 h 2235450"/>
                <a:gd name="connsiteX1" fmla="*/ 0 w 2581275"/>
                <a:gd name="connsiteY1" fmla="*/ 2235451 h 2235450"/>
                <a:gd name="connsiteX2" fmla="*/ 1290638 w 2581275"/>
                <a:gd name="connsiteY2" fmla="*/ 0 h 2235450"/>
                <a:gd name="connsiteX3" fmla="*/ 16507 w 2581275"/>
                <a:gd name="connsiteY3" fmla="*/ 2225926 h 2235450"/>
                <a:gd name="connsiteX4" fmla="*/ 2564778 w 2581275"/>
                <a:gd name="connsiteY4" fmla="*/ 2225926 h 2235450"/>
                <a:gd name="connsiteX5" fmla="*/ 1290638 w 2581275"/>
                <a:gd name="connsiteY5" fmla="*/ 19050 h 22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1275" h="2235450">
                  <a:moveTo>
                    <a:pt x="2581275" y="2235451"/>
                  </a:moveTo>
                  <a:lnTo>
                    <a:pt x="0" y="2235451"/>
                  </a:lnTo>
                  <a:lnTo>
                    <a:pt x="1290638" y="0"/>
                  </a:lnTo>
                  <a:close/>
                  <a:moveTo>
                    <a:pt x="16507" y="2225926"/>
                  </a:moveTo>
                  <a:lnTo>
                    <a:pt x="2564778" y="2225926"/>
                  </a:lnTo>
                  <a:lnTo>
                    <a:pt x="1290638" y="19050"/>
                  </a:lnTo>
                  <a:close/>
                </a:path>
              </a:pathLst>
            </a:custGeom>
            <a:solidFill>
              <a:schemeClr val="bg1"/>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FF77E99-435F-4373-904A-0B8840F0B5F4}"/>
                </a:ext>
              </a:extLst>
            </p:cNvPr>
            <p:cNvSpPr/>
            <p:nvPr/>
          </p:nvSpPr>
          <p:spPr>
            <a:xfrm>
              <a:off x="1577870" y="5551293"/>
              <a:ext cx="1378371" cy="1391136"/>
            </a:xfrm>
            <a:custGeom>
              <a:avLst/>
              <a:gdLst>
                <a:gd name="connsiteX0" fmla="*/ 0 w 1378371"/>
                <a:gd name="connsiteY0" fmla="*/ 0 h 1391136"/>
                <a:gd name="connsiteX1" fmla="*/ 521513 w 1378371"/>
                <a:gd name="connsiteY1" fmla="*/ 411318 h 1391136"/>
                <a:gd name="connsiteX2" fmla="*/ 1233230 w 1378371"/>
                <a:gd name="connsiteY2" fmla="*/ 1236583 h 1391136"/>
                <a:gd name="connsiteX3" fmla="*/ 1378372 w 1378371"/>
                <a:gd name="connsiteY3" fmla="*/ 1391136 h 1391136"/>
                <a:gd name="connsiteX4" fmla="*/ 0 w 1378371"/>
                <a:gd name="connsiteY4" fmla="*/ 1391136 h 139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71" h="1391136">
                  <a:moveTo>
                    <a:pt x="0" y="0"/>
                  </a:moveTo>
                  <a:cubicBezTo>
                    <a:pt x="267995" y="21079"/>
                    <a:pt x="395078" y="121520"/>
                    <a:pt x="521513" y="411318"/>
                  </a:cubicBezTo>
                  <a:cubicBezTo>
                    <a:pt x="678380" y="766972"/>
                    <a:pt x="884501" y="1006126"/>
                    <a:pt x="1233230" y="1236583"/>
                  </a:cubicBezTo>
                  <a:cubicBezTo>
                    <a:pt x="1292984" y="1276098"/>
                    <a:pt x="1342684" y="1329021"/>
                    <a:pt x="1378372" y="1391136"/>
                  </a:cubicBezTo>
                  <a:lnTo>
                    <a:pt x="0" y="1391136"/>
                  </a:ln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4B90A55-43F2-44C4-8FA8-6B258D4852E8}"/>
                </a:ext>
              </a:extLst>
            </p:cNvPr>
            <p:cNvSpPr/>
            <p:nvPr/>
          </p:nvSpPr>
          <p:spPr>
            <a:xfrm>
              <a:off x="-193141" y="4721446"/>
              <a:ext cx="2564777" cy="2221163"/>
            </a:xfrm>
            <a:custGeom>
              <a:avLst/>
              <a:gdLst>
                <a:gd name="connsiteX0" fmla="*/ 1282389 w 2564777"/>
                <a:gd name="connsiteY0" fmla="*/ 2221163 h 2221163"/>
                <a:gd name="connsiteX1" fmla="*/ 0 w 2564777"/>
                <a:gd name="connsiteY1" fmla="*/ 2221163 h 2221163"/>
                <a:gd name="connsiteX2" fmla="*/ 641194 w 2564777"/>
                <a:gd name="connsiteY2" fmla="*/ 1110577 h 2221163"/>
                <a:gd name="connsiteX3" fmla="*/ 1282389 w 2564777"/>
                <a:gd name="connsiteY3" fmla="*/ 0 h 2221163"/>
                <a:gd name="connsiteX4" fmla="*/ 1923583 w 2564777"/>
                <a:gd name="connsiteY4" fmla="*/ 1110577 h 2221163"/>
                <a:gd name="connsiteX5" fmla="*/ 2564778 w 2564777"/>
                <a:gd name="connsiteY5" fmla="*/ 2221163 h 2221163"/>
                <a:gd name="connsiteX6" fmla="*/ 1282389 w 2564777"/>
                <a:gd name="connsiteY6" fmla="*/ 2221163 h 222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4777" h="2221163">
                  <a:moveTo>
                    <a:pt x="1282389" y="2221163"/>
                  </a:moveTo>
                  <a:lnTo>
                    <a:pt x="0" y="2221163"/>
                  </a:lnTo>
                  <a:lnTo>
                    <a:pt x="641194" y="1110577"/>
                  </a:lnTo>
                  <a:lnTo>
                    <a:pt x="1282389" y="0"/>
                  </a:lnTo>
                  <a:lnTo>
                    <a:pt x="1923583" y="1110577"/>
                  </a:lnTo>
                  <a:lnTo>
                    <a:pt x="2564778" y="2221163"/>
                  </a:lnTo>
                  <a:lnTo>
                    <a:pt x="1282389" y="2221163"/>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1610967"/>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apittel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grpSp>
        <p:nvGrpSpPr>
          <p:cNvPr id="3" name="Group 2">
            <a:extLst>
              <a:ext uri="{FF2B5EF4-FFF2-40B4-BE49-F238E27FC236}">
                <a16:creationId xmlns:a16="http://schemas.microsoft.com/office/drawing/2014/main" id="{D3678B2A-2F48-4D27-93CA-F25ECA71B716}"/>
              </a:ext>
            </a:extLst>
          </p:cNvPr>
          <p:cNvGrpSpPr/>
          <p:nvPr userDrawn="1"/>
        </p:nvGrpSpPr>
        <p:grpSpPr>
          <a:xfrm>
            <a:off x="553506" y="4275628"/>
            <a:ext cx="3020870" cy="2292828"/>
            <a:chOff x="553506" y="4275628"/>
            <a:chExt cx="3020870" cy="2292828"/>
          </a:xfrm>
        </p:grpSpPr>
        <p:sp>
          <p:nvSpPr>
            <p:cNvPr id="7" name="Freeform: Shape 6">
              <a:extLst>
                <a:ext uri="{FF2B5EF4-FFF2-40B4-BE49-F238E27FC236}">
                  <a16:creationId xmlns:a16="http://schemas.microsoft.com/office/drawing/2014/main" id="{35CD9FC8-2928-4A44-8CD6-48ACDB02C858}"/>
                </a:ext>
              </a:extLst>
            </p:cNvPr>
            <p:cNvSpPr/>
            <p:nvPr userDrawn="1"/>
          </p:nvSpPr>
          <p:spPr>
            <a:xfrm>
              <a:off x="2731107" y="5842664"/>
              <a:ext cx="843269" cy="725792"/>
            </a:xfrm>
            <a:custGeom>
              <a:avLst/>
              <a:gdLst>
                <a:gd name="connsiteX0" fmla="*/ 421635 w 843269"/>
                <a:gd name="connsiteY0" fmla="*/ 0 h 725792"/>
                <a:gd name="connsiteX1" fmla="*/ 843270 w 843269"/>
                <a:gd name="connsiteY1" fmla="*/ 725793 h 725792"/>
                <a:gd name="connsiteX2" fmla="*/ 0 w 843269"/>
                <a:gd name="connsiteY2" fmla="*/ 725793 h 725792"/>
              </a:gdLst>
              <a:ahLst/>
              <a:cxnLst>
                <a:cxn ang="0">
                  <a:pos x="connsiteX0" y="connsiteY0"/>
                </a:cxn>
                <a:cxn ang="0">
                  <a:pos x="connsiteX1" y="connsiteY1"/>
                </a:cxn>
                <a:cxn ang="0">
                  <a:pos x="connsiteX2" y="connsiteY2"/>
                </a:cxn>
              </a:cxnLst>
              <a:rect l="l" t="t" r="r" b="b"/>
              <a:pathLst>
                <a:path w="843269" h="725792">
                  <a:moveTo>
                    <a:pt x="421635" y="0"/>
                  </a:moveTo>
                  <a:lnTo>
                    <a:pt x="843270" y="725793"/>
                  </a:lnTo>
                  <a:lnTo>
                    <a:pt x="0" y="725793"/>
                  </a:lnTo>
                  <a:close/>
                </a:path>
              </a:pathLst>
            </a:custGeom>
            <a:solidFill>
              <a:schemeClr val="accent1"/>
            </a:solidFill>
            <a:ln w="794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6A6FA39-8755-4AD9-9AC7-36CB646BBCDB}"/>
                </a:ext>
              </a:extLst>
            </p:cNvPr>
            <p:cNvSpPr/>
            <p:nvPr userDrawn="1"/>
          </p:nvSpPr>
          <p:spPr>
            <a:xfrm>
              <a:off x="2144286" y="5842664"/>
              <a:ext cx="843269" cy="725792"/>
            </a:xfrm>
            <a:custGeom>
              <a:avLst/>
              <a:gdLst>
                <a:gd name="connsiteX0" fmla="*/ 421635 w 843269"/>
                <a:gd name="connsiteY0" fmla="*/ 0 h 725792"/>
                <a:gd name="connsiteX1" fmla="*/ 843270 w 843269"/>
                <a:gd name="connsiteY1" fmla="*/ 725793 h 725792"/>
                <a:gd name="connsiteX2" fmla="*/ 0 w 843269"/>
                <a:gd name="connsiteY2" fmla="*/ 725793 h 725792"/>
              </a:gdLst>
              <a:ahLst/>
              <a:cxnLst>
                <a:cxn ang="0">
                  <a:pos x="connsiteX0" y="connsiteY0"/>
                </a:cxn>
                <a:cxn ang="0">
                  <a:pos x="connsiteX1" y="connsiteY1"/>
                </a:cxn>
                <a:cxn ang="0">
                  <a:pos x="connsiteX2" y="connsiteY2"/>
                </a:cxn>
              </a:cxnLst>
              <a:rect l="l" t="t" r="r" b="b"/>
              <a:pathLst>
                <a:path w="843269" h="725792">
                  <a:moveTo>
                    <a:pt x="421635" y="0"/>
                  </a:moveTo>
                  <a:lnTo>
                    <a:pt x="843270" y="725793"/>
                  </a:lnTo>
                  <a:lnTo>
                    <a:pt x="0" y="725793"/>
                  </a:lnTo>
                  <a:close/>
                </a:path>
              </a:pathLst>
            </a:custGeom>
            <a:solidFill>
              <a:schemeClr val="accent1"/>
            </a:solidFill>
            <a:ln w="794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2EE18E7-8CC1-45D9-9E6D-94675A6D04AC}"/>
                </a:ext>
              </a:extLst>
            </p:cNvPr>
            <p:cNvSpPr/>
            <p:nvPr userDrawn="1"/>
          </p:nvSpPr>
          <p:spPr>
            <a:xfrm>
              <a:off x="553506" y="4275628"/>
              <a:ext cx="1596046" cy="1750762"/>
            </a:xfrm>
            <a:custGeom>
              <a:avLst/>
              <a:gdLst>
                <a:gd name="connsiteX0" fmla="*/ 9858 w 1596046"/>
                <a:gd name="connsiteY0" fmla="*/ 1733398 h 1750762"/>
                <a:gd name="connsiteX1" fmla="*/ 1596046 w 1596046"/>
                <a:gd name="connsiteY1" fmla="*/ 1750763 h 1750762"/>
                <a:gd name="connsiteX2" fmla="*/ 1391405 w 1596046"/>
                <a:gd name="connsiteY2" fmla="*/ 1424617 h 1750762"/>
                <a:gd name="connsiteX3" fmla="*/ 0 w 1596046"/>
                <a:gd name="connsiteY3" fmla="*/ 0 h 1750762"/>
              </a:gdLst>
              <a:ahLst/>
              <a:cxnLst>
                <a:cxn ang="0">
                  <a:pos x="connsiteX0" y="connsiteY0"/>
                </a:cxn>
                <a:cxn ang="0">
                  <a:pos x="connsiteX1" y="connsiteY1"/>
                </a:cxn>
                <a:cxn ang="0">
                  <a:pos x="connsiteX2" y="connsiteY2"/>
                </a:cxn>
                <a:cxn ang="0">
                  <a:pos x="connsiteX3" y="connsiteY3"/>
                </a:cxn>
              </a:cxnLst>
              <a:rect l="l" t="t" r="r" b="b"/>
              <a:pathLst>
                <a:path w="1596046" h="1750762">
                  <a:moveTo>
                    <a:pt x="9858" y="1733398"/>
                  </a:moveTo>
                  <a:lnTo>
                    <a:pt x="1596046" y="1750763"/>
                  </a:lnTo>
                  <a:cubicBezTo>
                    <a:pt x="1583472" y="1623166"/>
                    <a:pt x="1519749" y="1509891"/>
                    <a:pt x="1391405" y="1424617"/>
                  </a:cubicBezTo>
                  <a:cubicBezTo>
                    <a:pt x="303983" y="701128"/>
                    <a:pt x="822156" y="30813"/>
                    <a:pt x="0" y="0"/>
                  </a:cubicBezTo>
                  <a:close/>
                </a:path>
              </a:pathLst>
            </a:custGeom>
            <a:solidFill>
              <a:srgbClr val="1D43C6"/>
            </a:solidFill>
            <a:ln w="794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C3C6A5D-2EAC-4E0C-851F-F5AFA7FFE4B4}"/>
                </a:ext>
              </a:extLst>
            </p:cNvPr>
            <p:cNvSpPr/>
            <p:nvPr userDrawn="1"/>
          </p:nvSpPr>
          <p:spPr>
            <a:xfrm>
              <a:off x="2261358" y="5121669"/>
              <a:ext cx="1142748" cy="569248"/>
            </a:xfrm>
            <a:custGeom>
              <a:avLst/>
              <a:gdLst>
                <a:gd name="connsiteX0" fmla="*/ 8 w 1142748"/>
                <a:gd name="connsiteY0" fmla="*/ 0 h 569248"/>
                <a:gd name="connsiteX1" fmla="*/ 1142749 w 1142748"/>
                <a:gd name="connsiteY1" fmla="*/ 0 h 569248"/>
                <a:gd name="connsiteX2" fmla="*/ 569244 w 1142748"/>
                <a:gd name="connsiteY2" fmla="*/ 569244 h 569248"/>
                <a:gd name="connsiteX3" fmla="*/ 0 w 1142748"/>
                <a:gd name="connsiteY3" fmla="*/ 0 h 569248"/>
              </a:gdLst>
              <a:ahLst/>
              <a:cxnLst>
                <a:cxn ang="0">
                  <a:pos x="connsiteX0" y="connsiteY0"/>
                </a:cxn>
                <a:cxn ang="0">
                  <a:pos x="connsiteX1" y="connsiteY1"/>
                </a:cxn>
                <a:cxn ang="0">
                  <a:pos x="connsiteX2" y="connsiteY2"/>
                </a:cxn>
                <a:cxn ang="0">
                  <a:pos x="connsiteX3" y="connsiteY3"/>
                </a:cxn>
              </a:cxnLst>
              <a:rect l="l" t="t" r="r" b="b"/>
              <a:pathLst>
                <a:path w="1142748" h="569248">
                  <a:moveTo>
                    <a:pt x="8" y="0"/>
                  </a:moveTo>
                  <a:lnTo>
                    <a:pt x="1142749" y="0"/>
                  </a:lnTo>
                  <a:cubicBezTo>
                    <a:pt x="1141572" y="315561"/>
                    <a:pt x="884806" y="570420"/>
                    <a:pt x="569244" y="569244"/>
                  </a:cubicBezTo>
                  <a:cubicBezTo>
                    <a:pt x="255345" y="568074"/>
                    <a:pt x="1170" y="313899"/>
                    <a:pt x="0" y="0"/>
                  </a:cubicBezTo>
                  <a:close/>
                </a:path>
              </a:pathLst>
            </a:custGeom>
            <a:solidFill>
              <a:schemeClr val="accent3"/>
            </a:solidFill>
            <a:ln w="794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C04C87B-AF0D-4CA8-9EF0-3E415581B6D5}"/>
                </a:ext>
              </a:extLst>
            </p:cNvPr>
            <p:cNvSpPr/>
            <p:nvPr userDrawn="1"/>
          </p:nvSpPr>
          <p:spPr>
            <a:xfrm>
              <a:off x="2258379" y="5118722"/>
              <a:ext cx="1148706" cy="577296"/>
            </a:xfrm>
            <a:custGeom>
              <a:avLst/>
              <a:gdLst>
                <a:gd name="connsiteX0" fmla="*/ 574365 w 1148706"/>
                <a:gd name="connsiteY0" fmla="*/ 577296 h 577296"/>
                <a:gd name="connsiteX1" fmla="*/ 0 w 1148706"/>
                <a:gd name="connsiteY1" fmla="*/ 2979 h 577296"/>
                <a:gd name="connsiteX2" fmla="*/ 2947 w 1148706"/>
                <a:gd name="connsiteY2" fmla="*/ 2979 h 577296"/>
                <a:gd name="connsiteX3" fmla="*/ 2947 w 1148706"/>
                <a:gd name="connsiteY3" fmla="*/ 0 h 577296"/>
                <a:gd name="connsiteX4" fmla="*/ 1148706 w 1148706"/>
                <a:gd name="connsiteY4" fmla="*/ 0 h 577296"/>
                <a:gd name="connsiteX5" fmla="*/ 1148706 w 1148706"/>
                <a:gd name="connsiteY5" fmla="*/ 2979 h 577296"/>
                <a:gd name="connsiteX6" fmla="*/ 574365 w 1148706"/>
                <a:gd name="connsiteY6" fmla="*/ 577296 h 577296"/>
                <a:gd name="connsiteX7" fmla="*/ 5965 w 1148706"/>
                <a:gd name="connsiteY7" fmla="*/ 5966 h 577296"/>
                <a:gd name="connsiteX8" fmla="*/ 576478 w 1148706"/>
                <a:gd name="connsiteY8" fmla="*/ 572228 h 577296"/>
                <a:gd name="connsiteX9" fmla="*/ 1142741 w 1148706"/>
                <a:gd name="connsiteY9" fmla="*/ 5966 h 57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8706" h="577296">
                  <a:moveTo>
                    <a:pt x="574365" y="577296"/>
                  </a:moveTo>
                  <a:cubicBezTo>
                    <a:pt x="257318" y="576942"/>
                    <a:pt x="381" y="320026"/>
                    <a:pt x="0" y="2979"/>
                  </a:cubicBezTo>
                  <a:lnTo>
                    <a:pt x="2947" y="2979"/>
                  </a:lnTo>
                  <a:lnTo>
                    <a:pt x="2947" y="0"/>
                  </a:lnTo>
                  <a:lnTo>
                    <a:pt x="1148706" y="0"/>
                  </a:lnTo>
                  <a:lnTo>
                    <a:pt x="1148706" y="2979"/>
                  </a:lnTo>
                  <a:cubicBezTo>
                    <a:pt x="1148330" y="320019"/>
                    <a:pt x="891405" y="576933"/>
                    <a:pt x="574365" y="577296"/>
                  </a:cubicBezTo>
                  <a:close/>
                  <a:moveTo>
                    <a:pt x="5965" y="5966"/>
                  </a:moveTo>
                  <a:cubicBezTo>
                    <a:pt x="7139" y="319878"/>
                    <a:pt x="262566" y="573402"/>
                    <a:pt x="576478" y="572228"/>
                  </a:cubicBezTo>
                  <a:cubicBezTo>
                    <a:pt x="888732" y="571061"/>
                    <a:pt x="1141573" y="318219"/>
                    <a:pt x="1142741" y="5966"/>
                  </a:cubicBezTo>
                  <a:close/>
                </a:path>
              </a:pathLst>
            </a:custGeom>
            <a:solidFill>
              <a:srgbClr val="FBAC66"/>
            </a:solidFill>
            <a:ln w="794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F905877-2A9A-461C-9C7A-17DBCB0BB485}"/>
                </a:ext>
              </a:extLst>
            </p:cNvPr>
            <p:cNvSpPr/>
            <p:nvPr userDrawn="1"/>
          </p:nvSpPr>
          <p:spPr>
            <a:xfrm>
              <a:off x="553506" y="4275628"/>
              <a:ext cx="1596046" cy="1750762"/>
            </a:xfrm>
            <a:custGeom>
              <a:avLst/>
              <a:gdLst>
                <a:gd name="connsiteX0" fmla="*/ 9858 w 1596046"/>
                <a:gd name="connsiteY0" fmla="*/ 1733390 h 1750762"/>
                <a:gd name="connsiteX1" fmla="*/ 1596046 w 1596046"/>
                <a:gd name="connsiteY1" fmla="*/ 1750763 h 1750762"/>
                <a:gd name="connsiteX2" fmla="*/ 1391405 w 1596046"/>
                <a:gd name="connsiteY2" fmla="*/ 1424617 h 1750762"/>
                <a:gd name="connsiteX3" fmla="*/ 0 w 1596046"/>
                <a:gd name="connsiteY3" fmla="*/ 0 h 1750762"/>
              </a:gdLst>
              <a:ahLst/>
              <a:cxnLst>
                <a:cxn ang="0">
                  <a:pos x="connsiteX0" y="connsiteY0"/>
                </a:cxn>
                <a:cxn ang="0">
                  <a:pos x="connsiteX1" y="connsiteY1"/>
                </a:cxn>
                <a:cxn ang="0">
                  <a:pos x="connsiteX2" y="connsiteY2"/>
                </a:cxn>
                <a:cxn ang="0">
                  <a:pos x="connsiteX3" y="connsiteY3"/>
                </a:cxn>
              </a:cxnLst>
              <a:rect l="l" t="t" r="r" b="b"/>
              <a:pathLst>
                <a:path w="1596046" h="1750762">
                  <a:moveTo>
                    <a:pt x="9858" y="1733390"/>
                  </a:moveTo>
                  <a:lnTo>
                    <a:pt x="1596046" y="1750763"/>
                  </a:lnTo>
                  <a:cubicBezTo>
                    <a:pt x="1583472" y="1623166"/>
                    <a:pt x="1519749" y="1509883"/>
                    <a:pt x="1391405" y="1424617"/>
                  </a:cubicBezTo>
                  <a:cubicBezTo>
                    <a:pt x="303983" y="701120"/>
                    <a:pt x="822156" y="30813"/>
                    <a:pt x="0" y="0"/>
                  </a:cubicBezTo>
                  <a:close/>
                </a:path>
              </a:pathLst>
            </a:custGeom>
            <a:solidFill>
              <a:schemeClr val="accent2"/>
            </a:solidFill>
            <a:ln w="7941" cap="flat">
              <a:noFill/>
              <a:prstDash val="solid"/>
              <a:miter/>
            </a:ln>
          </p:spPr>
          <p:txBody>
            <a:bodyPr rtlCol="0" anchor="ctr"/>
            <a:lstStyle/>
            <a:p>
              <a:endParaRPr lang="en-US"/>
            </a:p>
          </p:txBody>
        </p:sp>
      </p:grpSp>
    </p:spTree>
    <p:extLst>
      <p:ext uri="{BB962C8B-B14F-4D97-AF65-F5344CB8AC3E}">
        <p14:creationId xmlns:p14="http://schemas.microsoft.com/office/powerpoint/2010/main" val="1214891578"/>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apittel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grpSp>
        <p:nvGrpSpPr>
          <p:cNvPr id="3" name="Group 2">
            <a:extLst>
              <a:ext uri="{FF2B5EF4-FFF2-40B4-BE49-F238E27FC236}">
                <a16:creationId xmlns:a16="http://schemas.microsoft.com/office/drawing/2014/main" id="{ED83404B-9696-4894-8EBB-5A5ADB66B4C6}"/>
              </a:ext>
            </a:extLst>
          </p:cNvPr>
          <p:cNvGrpSpPr/>
          <p:nvPr userDrawn="1"/>
        </p:nvGrpSpPr>
        <p:grpSpPr>
          <a:xfrm>
            <a:off x="1002014" y="668472"/>
            <a:ext cx="2173294" cy="2346804"/>
            <a:chOff x="1002014" y="668472"/>
            <a:chExt cx="2173294" cy="2346804"/>
          </a:xfrm>
        </p:grpSpPr>
        <p:sp>
          <p:nvSpPr>
            <p:cNvPr id="10" name="Freeform: Shape 9">
              <a:extLst>
                <a:ext uri="{FF2B5EF4-FFF2-40B4-BE49-F238E27FC236}">
                  <a16:creationId xmlns:a16="http://schemas.microsoft.com/office/drawing/2014/main" id="{35853E15-4F9F-40AD-AC61-5A3023E3CE69}"/>
                </a:ext>
              </a:extLst>
            </p:cNvPr>
            <p:cNvSpPr/>
            <p:nvPr userDrawn="1"/>
          </p:nvSpPr>
          <p:spPr>
            <a:xfrm>
              <a:off x="1769489" y="953964"/>
              <a:ext cx="393799" cy="393799"/>
            </a:xfrm>
            <a:custGeom>
              <a:avLst/>
              <a:gdLst>
                <a:gd name="connsiteX0" fmla="*/ 393799 w 393799"/>
                <a:gd name="connsiteY0" fmla="*/ 196900 h 393799"/>
                <a:gd name="connsiteX1" fmla="*/ 196900 w 393799"/>
                <a:gd name="connsiteY1" fmla="*/ 393799 h 393799"/>
                <a:gd name="connsiteX2" fmla="*/ 0 w 393799"/>
                <a:gd name="connsiteY2" fmla="*/ 196900 h 393799"/>
                <a:gd name="connsiteX3" fmla="*/ 196900 w 393799"/>
                <a:gd name="connsiteY3" fmla="*/ 0 h 393799"/>
                <a:gd name="connsiteX4" fmla="*/ 393799 w 393799"/>
                <a:gd name="connsiteY4" fmla="*/ 196900 h 39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99" h="393799">
                  <a:moveTo>
                    <a:pt x="393799" y="196900"/>
                  </a:moveTo>
                  <a:cubicBezTo>
                    <a:pt x="393799" y="305644"/>
                    <a:pt x="305644" y="393799"/>
                    <a:pt x="196900" y="393799"/>
                  </a:cubicBezTo>
                  <a:cubicBezTo>
                    <a:pt x="88155" y="393799"/>
                    <a:pt x="0" y="305644"/>
                    <a:pt x="0" y="196900"/>
                  </a:cubicBezTo>
                  <a:cubicBezTo>
                    <a:pt x="0" y="88155"/>
                    <a:pt x="88155" y="0"/>
                    <a:pt x="196900" y="0"/>
                  </a:cubicBezTo>
                  <a:cubicBezTo>
                    <a:pt x="305644" y="0"/>
                    <a:pt x="393799" y="88155"/>
                    <a:pt x="393799" y="196900"/>
                  </a:cubicBezTo>
                  <a:close/>
                </a:path>
              </a:pathLst>
            </a:custGeom>
            <a:solidFill>
              <a:schemeClr val="accent1"/>
            </a:solidFill>
            <a:ln w="649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CACC864-1604-4E31-BB73-59849F948F41}"/>
                </a:ext>
              </a:extLst>
            </p:cNvPr>
            <p:cNvSpPr/>
            <p:nvPr userDrawn="1"/>
          </p:nvSpPr>
          <p:spPr>
            <a:xfrm>
              <a:off x="2781509" y="1734600"/>
              <a:ext cx="393799" cy="393799"/>
            </a:xfrm>
            <a:custGeom>
              <a:avLst/>
              <a:gdLst>
                <a:gd name="connsiteX0" fmla="*/ 393800 w 393799"/>
                <a:gd name="connsiteY0" fmla="*/ 196900 h 393799"/>
                <a:gd name="connsiteX1" fmla="*/ 196900 w 393799"/>
                <a:gd name="connsiteY1" fmla="*/ 393799 h 393799"/>
                <a:gd name="connsiteX2" fmla="*/ 0 w 393799"/>
                <a:gd name="connsiteY2" fmla="*/ 196900 h 393799"/>
                <a:gd name="connsiteX3" fmla="*/ 196900 w 393799"/>
                <a:gd name="connsiteY3" fmla="*/ 0 h 393799"/>
                <a:gd name="connsiteX4" fmla="*/ 393800 w 393799"/>
                <a:gd name="connsiteY4" fmla="*/ 196900 h 39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99" h="393799">
                  <a:moveTo>
                    <a:pt x="393800" y="196900"/>
                  </a:moveTo>
                  <a:cubicBezTo>
                    <a:pt x="393800" y="305644"/>
                    <a:pt x="305645" y="393799"/>
                    <a:pt x="196900" y="393799"/>
                  </a:cubicBezTo>
                  <a:cubicBezTo>
                    <a:pt x="88155" y="393799"/>
                    <a:pt x="0" y="305644"/>
                    <a:pt x="0" y="196900"/>
                  </a:cubicBezTo>
                  <a:cubicBezTo>
                    <a:pt x="0" y="88155"/>
                    <a:pt x="88155" y="0"/>
                    <a:pt x="196900" y="0"/>
                  </a:cubicBezTo>
                  <a:cubicBezTo>
                    <a:pt x="305645" y="0"/>
                    <a:pt x="393800" y="88155"/>
                    <a:pt x="393800" y="196900"/>
                  </a:cubicBezTo>
                  <a:close/>
                </a:path>
              </a:pathLst>
            </a:custGeom>
            <a:solidFill>
              <a:schemeClr val="accent1"/>
            </a:solidFill>
            <a:ln w="649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76D2472-5715-45F4-88D6-068E73038E62}"/>
                </a:ext>
              </a:extLst>
            </p:cNvPr>
            <p:cNvSpPr/>
            <p:nvPr userDrawn="1"/>
          </p:nvSpPr>
          <p:spPr>
            <a:xfrm>
              <a:off x="1845032" y="668472"/>
              <a:ext cx="242725" cy="242725"/>
            </a:xfrm>
            <a:custGeom>
              <a:avLst/>
              <a:gdLst>
                <a:gd name="connsiteX0" fmla="*/ 242726 w 242725"/>
                <a:gd name="connsiteY0" fmla="*/ 121363 h 242725"/>
                <a:gd name="connsiteX1" fmla="*/ 121363 w 242725"/>
                <a:gd name="connsiteY1" fmla="*/ 242726 h 242725"/>
                <a:gd name="connsiteX2" fmla="*/ 0 w 242725"/>
                <a:gd name="connsiteY2" fmla="*/ 121363 h 242725"/>
                <a:gd name="connsiteX3" fmla="*/ 121363 w 242725"/>
                <a:gd name="connsiteY3" fmla="*/ 0 h 242725"/>
                <a:gd name="connsiteX4" fmla="*/ 242726 w 242725"/>
                <a:gd name="connsiteY4" fmla="*/ 121363 h 24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25" h="242725">
                  <a:moveTo>
                    <a:pt x="242726" y="121363"/>
                  </a:moveTo>
                  <a:cubicBezTo>
                    <a:pt x="242726" y="188390"/>
                    <a:pt x="188390" y="242726"/>
                    <a:pt x="121363" y="242726"/>
                  </a:cubicBezTo>
                  <a:cubicBezTo>
                    <a:pt x="54336" y="242726"/>
                    <a:pt x="0" y="188390"/>
                    <a:pt x="0" y="121363"/>
                  </a:cubicBezTo>
                  <a:cubicBezTo>
                    <a:pt x="0" y="54336"/>
                    <a:pt x="54336" y="0"/>
                    <a:pt x="121363" y="0"/>
                  </a:cubicBezTo>
                  <a:cubicBezTo>
                    <a:pt x="188390" y="0"/>
                    <a:pt x="242726" y="54336"/>
                    <a:pt x="242726" y="121363"/>
                  </a:cubicBezTo>
                  <a:close/>
                </a:path>
              </a:pathLst>
            </a:custGeom>
            <a:solidFill>
              <a:schemeClr val="accent1"/>
            </a:solidFill>
            <a:ln w="649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2ED72A7-C4EB-4B09-B530-ACD057C2B22F}"/>
                </a:ext>
              </a:extLst>
            </p:cNvPr>
            <p:cNvSpPr/>
            <p:nvPr userDrawn="1"/>
          </p:nvSpPr>
          <p:spPr>
            <a:xfrm>
              <a:off x="2857052" y="1449107"/>
              <a:ext cx="242725" cy="242725"/>
            </a:xfrm>
            <a:custGeom>
              <a:avLst/>
              <a:gdLst>
                <a:gd name="connsiteX0" fmla="*/ 242726 w 242725"/>
                <a:gd name="connsiteY0" fmla="*/ 121363 h 242725"/>
                <a:gd name="connsiteX1" fmla="*/ 121363 w 242725"/>
                <a:gd name="connsiteY1" fmla="*/ 242726 h 242725"/>
                <a:gd name="connsiteX2" fmla="*/ 0 w 242725"/>
                <a:gd name="connsiteY2" fmla="*/ 121363 h 242725"/>
                <a:gd name="connsiteX3" fmla="*/ 121363 w 242725"/>
                <a:gd name="connsiteY3" fmla="*/ 0 h 242725"/>
                <a:gd name="connsiteX4" fmla="*/ 242726 w 242725"/>
                <a:gd name="connsiteY4" fmla="*/ 121363 h 24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25" h="242725">
                  <a:moveTo>
                    <a:pt x="242726" y="121363"/>
                  </a:moveTo>
                  <a:cubicBezTo>
                    <a:pt x="242726" y="188390"/>
                    <a:pt x="188390" y="242726"/>
                    <a:pt x="121363" y="242726"/>
                  </a:cubicBezTo>
                  <a:cubicBezTo>
                    <a:pt x="54336" y="242726"/>
                    <a:pt x="0" y="188390"/>
                    <a:pt x="0" y="121363"/>
                  </a:cubicBezTo>
                  <a:cubicBezTo>
                    <a:pt x="0" y="54336"/>
                    <a:pt x="54336" y="0"/>
                    <a:pt x="121363" y="0"/>
                  </a:cubicBezTo>
                  <a:cubicBezTo>
                    <a:pt x="188390" y="0"/>
                    <a:pt x="242726" y="54336"/>
                    <a:pt x="242726" y="121363"/>
                  </a:cubicBezTo>
                  <a:close/>
                </a:path>
              </a:pathLst>
            </a:custGeom>
            <a:solidFill>
              <a:schemeClr val="accent1"/>
            </a:solidFill>
            <a:ln w="649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395C42C-FD55-40FB-A002-AC953099CD99}"/>
                </a:ext>
              </a:extLst>
            </p:cNvPr>
            <p:cNvSpPr/>
            <p:nvPr userDrawn="1"/>
          </p:nvSpPr>
          <p:spPr>
            <a:xfrm>
              <a:off x="1002014" y="1086526"/>
              <a:ext cx="1928750" cy="1928750"/>
            </a:xfrm>
            <a:custGeom>
              <a:avLst/>
              <a:gdLst>
                <a:gd name="connsiteX0" fmla="*/ 1928750 w 1928750"/>
                <a:gd name="connsiteY0" fmla="*/ 964375 h 1928750"/>
                <a:gd name="connsiteX1" fmla="*/ 964375 w 1928750"/>
                <a:gd name="connsiteY1" fmla="*/ 1928751 h 1928750"/>
                <a:gd name="connsiteX2" fmla="*/ 0 w 1928750"/>
                <a:gd name="connsiteY2" fmla="*/ 964375 h 1928750"/>
                <a:gd name="connsiteX3" fmla="*/ 964375 w 1928750"/>
                <a:gd name="connsiteY3" fmla="*/ 0 h 1928750"/>
                <a:gd name="connsiteX4" fmla="*/ 1928750 w 1928750"/>
                <a:gd name="connsiteY4" fmla="*/ 964375 h 19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750" h="1928750">
                  <a:moveTo>
                    <a:pt x="1928750" y="964375"/>
                  </a:moveTo>
                  <a:cubicBezTo>
                    <a:pt x="1928750" y="1496985"/>
                    <a:pt x="1496985" y="1928751"/>
                    <a:pt x="964375" y="1928751"/>
                  </a:cubicBezTo>
                  <a:cubicBezTo>
                    <a:pt x="431765" y="1928751"/>
                    <a:pt x="0" y="1496985"/>
                    <a:pt x="0" y="964375"/>
                  </a:cubicBezTo>
                  <a:cubicBezTo>
                    <a:pt x="0" y="431765"/>
                    <a:pt x="431765" y="0"/>
                    <a:pt x="964375" y="0"/>
                  </a:cubicBezTo>
                  <a:cubicBezTo>
                    <a:pt x="1496985" y="0"/>
                    <a:pt x="1928750" y="431765"/>
                    <a:pt x="1928750" y="964375"/>
                  </a:cubicBezTo>
                  <a:close/>
                </a:path>
              </a:pathLst>
            </a:custGeom>
            <a:solidFill>
              <a:schemeClr val="accent4"/>
            </a:solidFill>
            <a:ln w="649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F781C5F-5BA1-4BE6-8892-0AF3185F8E32}"/>
                </a:ext>
              </a:extLst>
            </p:cNvPr>
            <p:cNvSpPr/>
            <p:nvPr userDrawn="1"/>
          </p:nvSpPr>
          <p:spPr>
            <a:xfrm>
              <a:off x="1966408" y="1617868"/>
              <a:ext cx="392279" cy="412110"/>
            </a:xfrm>
            <a:custGeom>
              <a:avLst/>
              <a:gdLst>
                <a:gd name="connsiteX0" fmla="*/ 392279 w 392279"/>
                <a:gd name="connsiteY0" fmla="*/ 0 h 412110"/>
                <a:gd name="connsiteX1" fmla="*/ 392279 w 392279"/>
                <a:gd name="connsiteY1" fmla="*/ 0 h 412110"/>
                <a:gd name="connsiteX2" fmla="*/ 392279 w 392279"/>
                <a:gd name="connsiteY2" fmla="*/ 412110 h 412110"/>
                <a:gd name="connsiteX3" fmla="*/ 0 w 392279"/>
                <a:gd name="connsiteY3" fmla="*/ 412110 h 412110"/>
                <a:gd name="connsiteX4" fmla="*/ 0 w 392279"/>
                <a:gd name="connsiteY4" fmla="*/ 411902 h 412110"/>
                <a:gd name="connsiteX5" fmla="*/ 312638 w 392279"/>
                <a:gd name="connsiteY5" fmla="*/ 12062 h 412110"/>
                <a:gd name="connsiteX6" fmla="*/ 392279 w 392279"/>
                <a:gd name="connsiteY6" fmla="*/ 0 h 41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279" h="412110">
                  <a:moveTo>
                    <a:pt x="392279" y="0"/>
                  </a:moveTo>
                  <a:lnTo>
                    <a:pt x="392279" y="0"/>
                  </a:lnTo>
                  <a:lnTo>
                    <a:pt x="392279" y="412110"/>
                  </a:lnTo>
                  <a:lnTo>
                    <a:pt x="0" y="412110"/>
                  </a:lnTo>
                  <a:lnTo>
                    <a:pt x="0" y="411902"/>
                  </a:lnTo>
                  <a:cubicBezTo>
                    <a:pt x="703" y="222876"/>
                    <a:pt x="129360" y="58333"/>
                    <a:pt x="312638" y="12062"/>
                  </a:cubicBezTo>
                  <a:cubicBezTo>
                    <a:pt x="338736" y="5495"/>
                    <a:pt x="365407" y="1456"/>
                    <a:pt x="392279" y="0"/>
                  </a:cubicBezTo>
                  <a:close/>
                </a:path>
              </a:pathLst>
            </a:custGeom>
            <a:solidFill>
              <a:schemeClr val="accent3"/>
            </a:solidFill>
            <a:ln w="649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E3703D7-8338-4B96-913A-F1BA7ABBEAAB}"/>
                </a:ext>
              </a:extLst>
            </p:cNvPr>
            <p:cNvSpPr/>
            <p:nvPr userDrawn="1"/>
          </p:nvSpPr>
          <p:spPr>
            <a:xfrm>
              <a:off x="1405446" y="1518941"/>
              <a:ext cx="711866" cy="779154"/>
            </a:xfrm>
            <a:custGeom>
              <a:avLst/>
              <a:gdLst>
                <a:gd name="connsiteX0" fmla="*/ 711867 w 711866"/>
                <a:gd name="connsiteY0" fmla="*/ 779155 h 779154"/>
                <a:gd name="connsiteX1" fmla="*/ 705131 w 711866"/>
                <a:gd name="connsiteY1" fmla="*/ 778901 h 779154"/>
                <a:gd name="connsiteX2" fmla="*/ 437514 w 711866"/>
                <a:gd name="connsiteY2" fmla="*/ 574408 h 779154"/>
                <a:gd name="connsiteX3" fmla="*/ 93107 w 711866"/>
                <a:gd name="connsiteY3" fmla="*/ 154594 h 779154"/>
                <a:gd name="connsiteX4" fmla="*/ 708 w 711866"/>
                <a:gd name="connsiteY4" fmla="*/ 7145 h 779154"/>
                <a:gd name="connsiteX5" fmla="*/ 0 w 711866"/>
                <a:gd name="connsiteY5" fmla="*/ 0 h 779154"/>
                <a:gd name="connsiteX6" fmla="*/ 711867 w 711866"/>
                <a:gd name="connsiteY6" fmla="*/ 0 h 779154"/>
                <a:gd name="connsiteX7" fmla="*/ 14453 w 711866"/>
                <a:gd name="connsiteY7" fmla="*/ 12965 h 779154"/>
                <a:gd name="connsiteX8" fmla="*/ 100291 w 711866"/>
                <a:gd name="connsiteY8" fmla="*/ 143747 h 779154"/>
                <a:gd name="connsiteX9" fmla="*/ 449486 w 711866"/>
                <a:gd name="connsiteY9" fmla="*/ 569381 h 779154"/>
                <a:gd name="connsiteX10" fmla="*/ 698876 w 711866"/>
                <a:gd name="connsiteY10" fmla="*/ 765631 h 779154"/>
                <a:gd name="connsiteX11" fmla="*/ 698876 w 711866"/>
                <a:gd name="connsiteY11" fmla="*/ 12965 h 779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866" h="779154">
                  <a:moveTo>
                    <a:pt x="711867" y="779155"/>
                  </a:moveTo>
                  <a:lnTo>
                    <a:pt x="705131" y="778901"/>
                  </a:lnTo>
                  <a:cubicBezTo>
                    <a:pt x="519813" y="771964"/>
                    <a:pt x="485289" y="689094"/>
                    <a:pt x="437514" y="574408"/>
                  </a:cubicBezTo>
                  <a:cubicBezTo>
                    <a:pt x="391117" y="463068"/>
                    <a:pt x="327577" y="310591"/>
                    <a:pt x="93107" y="154594"/>
                  </a:cubicBezTo>
                  <a:cubicBezTo>
                    <a:pt x="37811" y="117842"/>
                    <a:pt x="6716" y="68203"/>
                    <a:pt x="708" y="7145"/>
                  </a:cubicBezTo>
                  <a:lnTo>
                    <a:pt x="0" y="0"/>
                  </a:lnTo>
                  <a:lnTo>
                    <a:pt x="711867" y="0"/>
                  </a:lnTo>
                  <a:close/>
                  <a:moveTo>
                    <a:pt x="14453" y="12965"/>
                  </a:moveTo>
                  <a:cubicBezTo>
                    <a:pt x="21728" y="66742"/>
                    <a:pt x="50574" y="110710"/>
                    <a:pt x="100291" y="143747"/>
                  </a:cubicBezTo>
                  <a:cubicBezTo>
                    <a:pt x="338029" y="301933"/>
                    <a:pt x="402458" y="456507"/>
                    <a:pt x="449486" y="569381"/>
                  </a:cubicBezTo>
                  <a:cubicBezTo>
                    <a:pt x="496514" y="682254"/>
                    <a:pt x="527803" y="757356"/>
                    <a:pt x="698876" y="765631"/>
                  </a:cubicBezTo>
                  <a:lnTo>
                    <a:pt x="698876" y="12965"/>
                  </a:lnTo>
                  <a:close/>
                </a:path>
              </a:pathLst>
            </a:custGeom>
            <a:solidFill>
              <a:schemeClr val="tx1"/>
            </a:solidFill>
            <a:ln w="649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148ACA4-6A84-45D4-B1D3-5C0C4293D02A}"/>
                </a:ext>
              </a:extLst>
            </p:cNvPr>
            <p:cNvSpPr/>
            <p:nvPr userDrawn="1"/>
          </p:nvSpPr>
          <p:spPr>
            <a:xfrm>
              <a:off x="2206542" y="2150283"/>
              <a:ext cx="487095" cy="511706"/>
            </a:xfrm>
            <a:custGeom>
              <a:avLst/>
              <a:gdLst>
                <a:gd name="connsiteX0" fmla="*/ 0 w 487095"/>
                <a:gd name="connsiteY0" fmla="*/ 511707 h 511706"/>
                <a:gd name="connsiteX1" fmla="*/ 0 w 487095"/>
                <a:gd name="connsiteY1" fmla="*/ 511707 h 511706"/>
                <a:gd name="connsiteX2" fmla="*/ 0 w 487095"/>
                <a:gd name="connsiteY2" fmla="*/ 0 h 511706"/>
                <a:gd name="connsiteX3" fmla="*/ 487095 w 487095"/>
                <a:gd name="connsiteY3" fmla="*/ 0 h 511706"/>
                <a:gd name="connsiteX4" fmla="*/ 487095 w 487095"/>
                <a:gd name="connsiteY4" fmla="*/ 260 h 511706"/>
                <a:gd name="connsiteX5" fmla="*/ 98888 w 487095"/>
                <a:gd name="connsiteY5" fmla="*/ 496702 h 511706"/>
                <a:gd name="connsiteX6" fmla="*/ 0 w 487095"/>
                <a:gd name="connsiteY6" fmla="*/ 511707 h 5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095" h="511706">
                  <a:moveTo>
                    <a:pt x="0" y="511707"/>
                  </a:moveTo>
                  <a:lnTo>
                    <a:pt x="0" y="511707"/>
                  </a:lnTo>
                  <a:lnTo>
                    <a:pt x="0" y="0"/>
                  </a:lnTo>
                  <a:lnTo>
                    <a:pt x="487095" y="0"/>
                  </a:lnTo>
                  <a:lnTo>
                    <a:pt x="487095" y="260"/>
                  </a:lnTo>
                  <a:cubicBezTo>
                    <a:pt x="486219" y="234967"/>
                    <a:pt x="326461" y="439267"/>
                    <a:pt x="98888" y="496702"/>
                  </a:cubicBezTo>
                  <a:cubicBezTo>
                    <a:pt x="66484" y="504868"/>
                    <a:pt x="33368" y="509893"/>
                    <a:pt x="0" y="511707"/>
                  </a:cubicBezTo>
                  <a:close/>
                </a:path>
              </a:pathLst>
            </a:custGeom>
            <a:solidFill>
              <a:schemeClr val="tx2"/>
            </a:solidFill>
            <a:ln w="649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1E08FF9-CB1A-4976-8A44-7E36B0ECFFB2}"/>
                </a:ext>
              </a:extLst>
            </p:cNvPr>
            <p:cNvSpPr/>
            <p:nvPr userDrawn="1"/>
          </p:nvSpPr>
          <p:spPr>
            <a:xfrm>
              <a:off x="1426582" y="2309249"/>
              <a:ext cx="352779" cy="155152"/>
            </a:xfrm>
            <a:custGeom>
              <a:avLst/>
              <a:gdLst>
                <a:gd name="connsiteX0" fmla="*/ 0 w 352779"/>
                <a:gd name="connsiteY0" fmla="*/ 0 h 155152"/>
                <a:gd name="connsiteX1" fmla="*/ 352780 w 352779"/>
                <a:gd name="connsiteY1" fmla="*/ 0 h 155152"/>
                <a:gd name="connsiteX2" fmla="*/ 352780 w 352779"/>
                <a:gd name="connsiteY2" fmla="*/ 155153 h 155152"/>
                <a:gd name="connsiteX3" fmla="*/ 0 w 352779"/>
                <a:gd name="connsiteY3" fmla="*/ 155153 h 155152"/>
              </a:gdLst>
              <a:ahLst/>
              <a:cxnLst>
                <a:cxn ang="0">
                  <a:pos x="connsiteX0" y="connsiteY0"/>
                </a:cxn>
                <a:cxn ang="0">
                  <a:pos x="connsiteX1" y="connsiteY1"/>
                </a:cxn>
                <a:cxn ang="0">
                  <a:pos x="connsiteX2" y="connsiteY2"/>
                </a:cxn>
                <a:cxn ang="0">
                  <a:pos x="connsiteX3" y="connsiteY3"/>
                </a:cxn>
              </a:cxnLst>
              <a:rect l="l" t="t" r="r" b="b"/>
              <a:pathLst>
                <a:path w="352779" h="155152">
                  <a:moveTo>
                    <a:pt x="0" y="0"/>
                  </a:moveTo>
                  <a:lnTo>
                    <a:pt x="352780" y="0"/>
                  </a:lnTo>
                  <a:lnTo>
                    <a:pt x="352780" y="155153"/>
                  </a:lnTo>
                  <a:lnTo>
                    <a:pt x="0" y="155153"/>
                  </a:lnTo>
                  <a:close/>
                </a:path>
              </a:pathLst>
            </a:custGeom>
            <a:solidFill>
              <a:schemeClr val="tx2"/>
            </a:solidFill>
            <a:ln w="649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6155C04-0C27-41D9-ADA1-B02E1F7EAA82}"/>
                </a:ext>
              </a:extLst>
            </p:cNvPr>
            <p:cNvSpPr/>
            <p:nvPr userDrawn="1"/>
          </p:nvSpPr>
          <p:spPr>
            <a:xfrm>
              <a:off x="1799076" y="2309463"/>
              <a:ext cx="134360" cy="154769"/>
            </a:xfrm>
            <a:custGeom>
              <a:avLst/>
              <a:gdLst>
                <a:gd name="connsiteX0" fmla="*/ 221 w 134360"/>
                <a:gd name="connsiteY0" fmla="*/ 154770 h 154769"/>
                <a:gd name="connsiteX1" fmla="*/ 0 w 134360"/>
                <a:gd name="connsiteY1" fmla="*/ 0 h 154769"/>
                <a:gd name="connsiteX2" fmla="*/ 134360 w 134360"/>
                <a:gd name="connsiteY2" fmla="*/ 77577 h 154769"/>
              </a:gdLst>
              <a:ahLst/>
              <a:cxnLst>
                <a:cxn ang="0">
                  <a:pos x="connsiteX0" y="connsiteY0"/>
                </a:cxn>
                <a:cxn ang="0">
                  <a:pos x="connsiteX1" y="connsiteY1"/>
                </a:cxn>
                <a:cxn ang="0">
                  <a:pos x="connsiteX2" y="connsiteY2"/>
                </a:cxn>
              </a:cxnLst>
              <a:rect l="l" t="t" r="r" b="b"/>
              <a:pathLst>
                <a:path w="134360" h="154769">
                  <a:moveTo>
                    <a:pt x="221" y="154770"/>
                  </a:moveTo>
                  <a:lnTo>
                    <a:pt x="0" y="0"/>
                  </a:lnTo>
                  <a:lnTo>
                    <a:pt x="134360" y="77577"/>
                  </a:lnTo>
                  <a:close/>
                </a:path>
              </a:pathLst>
            </a:custGeom>
            <a:solidFill>
              <a:schemeClr val="accent2"/>
            </a:solidFill>
            <a:ln w="6493" cap="flat">
              <a:noFill/>
              <a:prstDash val="solid"/>
              <a:miter/>
            </a:ln>
          </p:spPr>
          <p:txBody>
            <a:bodyPr rtlCol="0" anchor="ctr"/>
            <a:lstStyle/>
            <a:p>
              <a:endParaRPr lang="en-US"/>
            </a:p>
          </p:txBody>
        </p:sp>
      </p:grpSp>
    </p:spTree>
    <p:extLst>
      <p:ext uri="{BB962C8B-B14F-4D97-AF65-F5344CB8AC3E}">
        <p14:creationId xmlns:p14="http://schemas.microsoft.com/office/powerpoint/2010/main" val="2940935701"/>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apittel 7">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098DEE0-4831-4111-A35B-803560731C83}"/>
              </a:ext>
            </a:extLst>
          </p:cNvPr>
          <p:cNvGrpSpPr/>
          <p:nvPr userDrawn="1"/>
        </p:nvGrpSpPr>
        <p:grpSpPr>
          <a:xfrm>
            <a:off x="655748" y="4551718"/>
            <a:ext cx="1646885" cy="1735167"/>
            <a:chOff x="655748" y="4551718"/>
            <a:chExt cx="1646885" cy="1735167"/>
          </a:xfrm>
        </p:grpSpPr>
        <p:sp>
          <p:nvSpPr>
            <p:cNvPr id="7" name="Freeform: Shape 6">
              <a:extLst>
                <a:ext uri="{FF2B5EF4-FFF2-40B4-BE49-F238E27FC236}">
                  <a16:creationId xmlns:a16="http://schemas.microsoft.com/office/drawing/2014/main" id="{203AFA82-12A0-47AC-877C-8B76876C21C4}"/>
                </a:ext>
              </a:extLst>
            </p:cNvPr>
            <p:cNvSpPr/>
            <p:nvPr/>
          </p:nvSpPr>
          <p:spPr>
            <a:xfrm>
              <a:off x="1733736" y="4551718"/>
              <a:ext cx="568897" cy="1199573"/>
            </a:xfrm>
            <a:custGeom>
              <a:avLst/>
              <a:gdLst>
                <a:gd name="connsiteX0" fmla="*/ 0 w 568897"/>
                <a:gd name="connsiteY0" fmla="*/ 1199574 h 1199573"/>
                <a:gd name="connsiteX1" fmla="*/ 0 w 568897"/>
                <a:gd name="connsiteY1" fmla="*/ 1199574 h 1199573"/>
                <a:gd name="connsiteX2" fmla="*/ 568043 w 568897"/>
                <a:gd name="connsiteY2" fmla="*/ 568043 h 1199573"/>
                <a:gd name="connsiteX3" fmla="*/ 0 w 568897"/>
                <a:gd name="connsiteY3" fmla="*/ 0 h 1199573"/>
                <a:gd name="connsiteX4" fmla="*/ 0 w 568897"/>
                <a:gd name="connsiteY4" fmla="*/ 1199574 h 1199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97" h="1199573">
                  <a:moveTo>
                    <a:pt x="0" y="1199574"/>
                  </a:moveTo>
                  <a:lnTo>
                    <a:pt x="0" y="1199574"/>
                  </a:lnTo>
                  <a:cubicBezTo>
                    <a:pt x="331253" y="1182042"/>
                    <a:pt x="585575" y="899297"/>
                    <a:pt x="568043" y="568043"/>
                  </a:cubicBezTo>
                  <a:cubicBezTo>
                    <a:pt x="551809" y="261298"/>
                    <a:pt x="306746" y="16234"/>
                    <a:pt x="0" y="0"/>
                  </a:cubicBezTo>
                  <a:lnTo>
                    <a:pt x="0" y="1199574"/>
                  </a:lnTo>
                  <a:close/>
                </a:path>
              </a:pathLst>
            </a:custGeom>
            <a:solidFill>
              <a:schemeClr val="bg1"/>
            </a:solidFill>
            <a:ln w="5023"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859FABF-B4B0-4E38-98B5-00C71DE74C3B}"/>
                </a:ext>
              </a:extLst>
            </p:cNvPr>
            <p:cNvSpPr/>
            <p:nvPr/>
          </p:nvSpPr>
          <p:spPr>
            <a:xfrm>
              <a:off x="1780578" y="4864399"/>
              <a:ext cx="334626" cy="351530"/>
            </a:xfrm>
            <a:custGeom>
              <a:avLst/>
              <a:gdLst>
                <a:gd name="connsiteX0" fmla="*/ 334626 w 334626"/>
                <a:gd name="connsiteY0" fmla="*/ 0 h 351530"/>
                <a:gd name="connsiteX1" fmla="*/ 334626 w 334626"/>
                <a:gd name="connsiteY1" fmla="*/ 0 h 351530"/>
                <a:gd name="connsiteX2" fmla="*/ 334626 w 334626"/>
                <a:gd name="connsiteY2" fmla="*/ 351530 h 351530"/>
                <a:gd name="connsiteX3" fmla="*/ 0 w 334626"/>
                <a:gd name="connsiteY3" fmla="*/ 351530 h 351530"/>
                <a:gd name="connsiteX4" fmla="*/ 0 w 334626"/>
                <a:gd name="connsiteY4" fmla="*/ 351349 h 351530"/>
                <a:gd name="connsiteX5" fmla="*/ 266694 w 334626"/>
                <a:gd name="connsiteY5" fmla="*/ 10289 h 351530"/>
                <a:gd name="connsiteX6" fmla="*/ 334626 w 334626"/>
                <a:gd name="connsiteY6" fmla="*/ 0 h 35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626" h="351530">
                  <a:moveTo>
                    <a:pt x="334626" y="0"/>
                  </a:moveTo>
                  <a:lnTo>
                    <a:pt x="334626" y="0"/>
                  </a:lnTo>
                  <a:lnTo>
                    <a:pt x="334626" y="351530"/>
                  </a:lnTo>
                  <a:lnTo>
                    <a:pt x="0" y="351530"/>
                  </a:lnTo>
                  <a:lnTo>
                    <a:pt x="0" y="351349"/>
                  </a:lnTo>
                  <a:cubicBezTo>
                    <a:pt x="590" y="190102"/>
                    <a:pt x="110346" y="49741"/>
                    <a:pt x="266694" y="10289"/>
                  </a:cubicBezTo>
                  <a:cubicBezTo>
                    <a:pt x="288954" y="4684"/>
                    <a:pt x="311704" y="1238"/>
                    <a:pt x="334626" y="0"/>
                  </a:cubicBezTo>
                  <a:close/>
                </a:path>
              </a:pathLst>
            </a:custGeom>
            <a:solidFill>
              <a:schemeClr val="accent3"/>
            </a:solidFill>
            <a:ln w="502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7EB89A1-BD7D-4078-9C7B-84A4588F3625}"/>
                </a:ext>
              </a:extLst>
            </p:cNvPr>
            <p:cNvSpPr/>
            <p:nvPr/>
          </p:nvSpPr>
          <p:spPr>
            <a:xfrm>
              <a:off x="655748" y="5215783"/>
              <a:ext cx="977032" cy="1071102"/>
            </a:xfrm>
            <a:custGeom>
              <a:avLst/>
              <a:gdLst>
                <a:gd name="connsiteX0" fmla="*/ 977032 w 977032"/>
                <a:gd name="connsiteY0" fmla="*/ 1071102 h 1071102"/>
                <a:gd name="connsiteX1" fmla="*/ 974424 w 977032"/>
                <a:gd name="connsiteY1" fmla="*/ 1071002 h 1071102"/>
                <a:gd name="connsiteX2" fmla="*/ 607729 w 977032"/>
                <a:gd name="connsiteY2" fmla="*/ 790400 h 1071102"/>
                <a:gd name="connsiteX3" fmla="*/ 125983 w 977032"/>
                <a:gd name="connsiteY3" fmla="*/ 203189 h 1071102"/>
                <a:gd name="connsiteX4" fmla="*/ 272 w 977032"/>
                <a:gd name="connsiteY4" fmla="*/ 2759 h 1071102"/>
                <a:gd name="connsiteX5" fmla="*/ 0 w 977032"/>
                <a:gd name="connsiteY5" fmla="*/ 0 h 1071102"/>
                <a:gd name="connsiteX6" fmla="*/ 977032 w 977032"/>
                <a:gd name="connsiteY6" fmla="*/ 0 h 1071102"/>
                <a:gd name="connsiteX7" fmla="*/ 5574 w 977032"/>
                <a:gd name="connsiteY7" fmla="*/ 5036 h 1071102"/>
                <a:gd name="connsiteX8" fmla="*/ 128778 w 977032"/>
                <a:gd name="connsiteY8" fmla="*/ 199017 h 1071102"/>
                <a:gd name="connsiteX9" fmla="*/ 612383 w 977032"/>
                <a:gd name="connsiteY9" fmla="*/ 788475 h 1071102"/>
                <a:gd name="connsiteX10" fmla="*/ 972021 w 977032"/>
                <a:gd name="connsiteY10" fmla="*/ 1065890 h 1071102"/>
                <a:gd name="connsiteX11" fmla="*/ 972021 w 977032"/>
                <a:gd name="connsiteY11" fmla="*/ 5036 h 107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7032" h="1071102">
                  <a:moveTo>
                    <a:pt x="977032" y="1071102"/>
                  </a:moveTo>
                  <a:lnTo>
                    <a:pt x="974424" y="1071002"/>
                  </a:lnTo>
                  <a:cubicBezTo>
                    <a:pt x="720693" y="1061492"/>
                    <a:pt x="675752" y="953649"/>
                    <a:pt x="607729" y="790400"/>
                  </a:cubicBezTo>
                  <a:cubicBezTo>
                    <a:pt x="542837" y="634680"/>
                    <a:pt x="453964" y="421408"/>
                    <a:pt x="125983" y="203189"/>
                  </a:cubicBezTo>
                  <a:cubicBezTo>
                    <a:pt x="50737" y="153181"/>
                    <a:pt x="8445" y="85746"/>
                    <a:pt x="272" y="2759"/>
                  </a:cubicBezTo>
                  <a:lnTo>
                    <a:pt x="0" y="0"/>
                  </a:lnTo>
                  <a:lnTo>
                    <a:pt x="977032" y="0"/>
                  </a:lnTo>
                  <a:close/>
                  <a:moveTo>
                    <a:pt x="5574" y="5036"/>
                  </a:moveTo>
                  <a:cubicBezTo>
                    <a:pt x="14250" y="85178"/>
                    <a:pt x="55693" y="150437"/>
                    <a:pt x="128778" y="199017"/>
                  </a:cubicBezTo>
                  <a:cubicBezTo>
                    <a:pt x="458036" y="418075"/>
                    <a:pt x="547245" y="632162"/>
                    <a:pt x="612383" y="788475"/>
                  </a:cubicBezTo>
                  <a:cubicBezTo>
                    <a:pt x="679426" y="949372"/>
                    <a:pt x="723800" y="1055857"/>
                    <a:pt x="972021" y="1065890"/>
                  </a:cubicBezTo>
                  <a:lnTo>
                    <a:pt x="972021" y="5036"/>
                  </a:lnTo>
                  <a:close/>
                </a:path>
              </a:pathLst>
            </a:custGeom>
            <a:solidFill>
              <a:schemeClr val="bg1"/>
            </a:solidFill>
            <a:ln w="502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2970644-E0F4-4520-93D5-053B346F439B}"/>
                </a:ext>
              </a:extLst>
            </p:cNvPr>
            <p:cNvSpPr/>
            <p:nvPr/>
          </p:nvSpPr>
          <p:spPr>
            <a:xfrm>
              <a:off x="1294359" y="4712987"/>
              <a:ext cx="335907" cy="335907"/>
            </a:xfrm>
            <a:custGeom>
              <a:avLst/>
              <a:gdLst>
                <a:gd name="connsiteX0" fmla="*/ 335908 w 335907"/>
                <a:gd name="connsiteY0" fmla="*/ 167954 h 335907"/>
                <a:gd name="connsiteX1" fmla="*/ 167954 w 335907"/>
                <a:gd name="connsiteY1" fmla="*/ 335908 h 335907"/>
                <a:gd name="connsiteX2" fmla="*/ 0 w 335907"/>
                <a:gd name="connsiteY2" fmla="*/ 167954 h 335907"/>
                <a:gd name="connsiteX3" fmla="*/ 167954 w 335907"/>
                <a:gd name="connsiteY3" fmla="*/ 0 h 335907"/>
                <a:gd name="connsiteX4" fmla="*/ 335908 w 335907"/>
                <a:gd name="connsiteY4" fmla="*/ 167954 h 335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7" h="335907">
                  <a:moveTo>
                    <a:pt x="335908" y="167954"/>
                  </a:moveTo>
                  <a:cubicBezTo>
                    <a:pt x="335908" y="260712"/>
                    <a:pt x="260712" y="335908"/>
                    <a:pt x="167954" y="335908"/>
                  </a:cubicBezTo>
                  <a:cubicBezTo>
                    <a:pt x="75196" y="335908"/>
                    <a:pt x="0" y="260712"/>
                    <a:pt x="0" y="167954"/>
                  </a:cubicBezTo>
                  <a:cubicBezTo>
                    <a:pt x="0" y="75196"/>
                    <a:pt x="75196" y="0"/>
                    <a:pt x="167954" y="0"/>
                  </a:cubicBezTo>
                  <a:cubicBezTo>
                    <a:pt x="260712" y="0"/>
                    <a:pt x="335908" y="75196"/>
                    <a:pt x="335908" y="167954"/>
                  </a:cubicBezTo>
                  <a:close/>
                </a:path>
              </a:pathLst>
            </a:custGeom>
            <a:solidFill>
              <a:schemeClr val="accent1"/>
            </a:solidFill>
            <a:ln w="5023"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A9042F5-4D8F-4185-9361-03C7324C575B}"/>
                </a:ext>
              </a:extLst>
            </p:cNvPr>
            <p:cNvSpPr/>
            <p:nvPr/>
          </p:nvSpPr>
          <p:spPr>
            <a:xfrm>
              <a:off x="802053" y="5555712"/>
              <a:ext cx="660265" cy="492964"/>
            </a:xfrm>
            <a:custGeom>
              <a:avLst/>
              <a:gdLst>
                <a:gd name="connsiteX0" fmla="*/ 0 w 660265"/>
                <a:gd name="connsiteY0" fmla="*/ 0 h 492964"/>
                <a:gd name="connsiteX1" fmla="*/ 660265 w 660265"/>
                <a:gd name="connsiteY1" fmla="*/ 0 h 492964"/>
                <a:gd name="connsiteX2" fmla="*/ 660265 w 660265"/>
                <a:gd name="connsiteY2" fmla="*/ 492965 h 492964"/>
                <a:gd name="connsiteX3" fmla="*/ 0 w 660265"/>
                <a:gd name="connsiteY3" fmla="*/ 492965 h 492964"/>
              </a:gdLst>
              <a:ahLst/>
              <a:cxnLst>
                <a:cxn ang="0">
                  <a:pos x="connsiteX0" y="connsiteY0"/>
                </a:cxn>
                <a:cxn ang="0">
                  <a:pos x="connsiteX1" y="connsiteY1"/>
                </a:cxn>
                <a:cxn ang="0">
                  <a:pos x="connsiteX2" y="connsiteY2"/>
                </a:cxn>
                <a:cxn ang="0">
                  <a:pos x="connsiteX3" y="connsiteY3"/>
                </a:cxn>
              </a:cxnLst>
              <a:rect l="l" t="t" r="r" b="b"/>
              <a:pathLst>
                <a:path w="660265" h="492964">
                  <a:moveTo>
                    <a:pt x="0" y="0"/>
                  </a:moveTo>
                  <a:lnTo>
                    <a:pt x="660265" y="0"/>
                  </a:lnTo>
                  <a:lnTo>
                    <a:pt x="660265" y="492965"/>
                  </a:lnTo>
                  <a:lnTo>
                    <a:pt x="0" y="492965"/>
                  </a:lnTo>
                  <a:close/>
                </a:path>
              </a:pathLst>
            </a:custGeom>
            <a:solidFill>
              <a:schemeClr val="accent1"/>
            </a:solidFill>
            <a:ln w="502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0E1719E-0A39-4B5D-9A91-93111541A716}"/>
                </a:ext>
              </a:extLst>
            </p:cNvPr>
            <p:cNvSpPr/>
            <p:nvPr/>
          </p:nvSpPr>
          <p:spPr>
            <a:xfrm>
              <a:off x="1733736" y="5847805"/>
              <a:ext cx="415486" cy="436477"/>
            </a:xfrm>
            <a:custGeom>
              <a:avLst/>
              <a:gdLst>
                <a:gd name="connsiteX0" fmla="*/ 0 w 415486"/>
                <a:gd name="connsiteY0" fmla="*/ 436477 h 436477"/>
                <a:gd name="connsiteX1" fmla="*/ 0 w 415486"/>
                <a:gd name="connsiteY1" fmla="*/ 436477 h 436477"/>
                <a:gd name="connsiteX2" fmla="*/ 0 w 415486"/>
                <a:gd name="connsiteY2" fmla="*/ 0 h 436477"/>
                <a:gd name="connsiteX3" fmla="*/ 415487 w 415486"/>
                <a:gd name="connsiteY3" fmla="*/ 0 h 436477"/>
                <a:gd name="connsiteX4" fmla="*/ 415487 w 415486"/>
                <a:gd name="connsiteY4" fmla="*/ 221 h 436477"/>
                <a:gd name="connsiteX5" fmla="*/ 84349 w 415486"/>
                <a:gd name="connsiteY5" fmla="*/ 423685 h 436477"/>
                <a:gd name="connsiteX6" fmla="*/ 0 w 415486"/>
                <a:gd name="connsiteY6" fmla="*/ 436477 h 43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486" h="436477">
                  <a:moveTo>
                    <a:pt x="0" y="436477"/>
                  </a:moveTo>
                  <a:lnTo>
                    <a:pt x="0" y="436477"/>
                  </a:lnTo>
                  <a:lnTo>
                    <a:pt x="0" y="0"/>
                  </a:lnTo>
                  <a:lnTo>
                    <a:pt x="415487" y="0"/>
                  </a:lnTo>
                  <a:lnTo>
                    <a:pt x="415487" y="221"/>
                  </a:lnTo>
                  <a:cubicBezTo>
                    <a:pt x="414741" y="200425"/>
                    <a:pt x="278467" y="374693"/>
                    <a:pt x="84349" y="423685"/>
                  </a:cubicBezTo>
                  <a:cubicBezTo>
                    <a:pt x="56708" y="430646"/>
                    <a:pt x="28462" y="434930"/>
                    <a:pt x="0" y="436477"/>
                  </a:cubicBezTo>
                  <a:close/>
                </a:path>
              </a:pathLst>
            </a:custGeom>
            <a:solidFill>
              <a:schemeClr val="accent4"/>
            </a:solidFill>
            <a:ln w="502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89B03DF-B3C2-4148-A06B-C46D7B5FCBD2}"/>
                </a:ext>
              </a:extLst>
            </p:cNvPr>
            <p:cNvSpPr/>
            <p:nvPr/>
          </p:nvSpPr>
          <p:spPr>
            <a:xfrm>
              <a:off x="704565" y="5471751"/>
              <a:ext cx="660265" cy="492964"/>
            </a:xfrm>
            <a:custGeom>
              <a:avLst/>
              <a:gdLst>
                <a:gd name="connsiteX0" fmla="*/ 0 w 660265"/>
                <a:gd name="connsiteY0" fmla="*/ 0 h 492964"/>
                <a:gd name="connsiteX1" fmla="*/ 660265 w 660265"/>
                <a:gd name="connsiteY1" fmla="*/ 0 h 492964"/>
                <a:gd name="connsiteX2" fmla="*/ 660265 w 660265"/>
                <a:gd name="connsiteY2" fmla="*/ 492965 h 492964"/>
                <a:gd name="connsiteX3" fmla="*/ 0 w 660265"/>
                <a:gd name="connsiteY3" fmla="*/ 492965 h 492964"/>
              </a:gdLst>
              <a:ahLst/>
              <a:cxnLst>
                <a:cxn ang="0">
                  <a:pos x="connsiteX0" y="connsiteY0"/>
                </a:cxn>
                <a:cxn ang="0">
                  <a:pos x="connsiteX1" y="connsiteY1"/>
                </a:cxn>
                <a:cxn ang="0">
                  <a:pos x="connsiteX2" y="connsiteY2"/>
                </a:cxn>
                <a:cxn ang="0">
                  <a:pos x="connsiteX3" y="connsiteY3"/>
                </a:cxn>
              </a:cxnLst>
              <a:rect l="l" t="t" r="r" b="b"/>
              <a:pathLst>
                <a:path w="660265" h="492964">
                  <a:moveTo>
                    <a:pt x="0" y="0"/>
                  </a:moveTo>
                  <a:lnTo>
                    <a:pt x="660265" y="0"/>
                  </a:lnTo>
                  <a:lnTo>
                    <a:pt x="660265" y="492965"/>
                  </a:lnTo>
                  <a:lnTo>
                    <a:pt x="0" y="492965"/>
                  </a:lnTo>
                  <a:close/>
                </a:path>
              </a:pathLst>
            </a:custGeom>
            <a:solidFill>
              <a:schemeClr val="accent2"/>
            </a:solidFill>
            <a:ln w="502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4BED88D-442C-4B54-8369-BD21A42D657C}"/>
                </a:ext>
              </a:extLst>
            </p:cNvPr>
            <p:cNvSpPr/>
            <p:nvPr/>
          </p:nvSpPr>
          <p:spPr>
            <a:xfrm>
              <a:off x="879083" y="5703023"/>
              <a:ext cx="446123" cy="66117"/>
            </a:xfrm>
            <a:custGeom>
              <a:avLst/>
              <a:gdLst>
                <a:gd name="connsiteX0" fmla="*/ 0 w 446123"/>
                <a:gd name="connsiteY0" fmla="*/ 0 h 66117"/>
                <a:gd name="connsiteX1" fmla="*/ 446123 w 446123"/>
                <a:gd name="connsiteY1" fmla="*/ 0 h 66117"/>
                <a:gd name="connsiteX2" fmla="*/ 446123 w 446123"/>
                <a:gd name="connsiteY2" fmla="*/ 66118 h 66117"/>
                <a:gd name="connsiteX3" fmla="*/ 0 w 446123"/>
                <a:gd name="connsiteY3" fmla="*/ 66118 h 66117"/>
              </a:gdLst>
              <a:ahLst/>
              <a:cxnLst>
                <a:cxn ang="0">
                  <a:pos x="connsiteX0" y="connsiteY0"/>
                </a:cxn>
                <a:cxn ang="0">
                  <a:pos x="connsiteX1" y="connsiteY1"/>
                </a:cxn>
                <a:cxn ang="0">
                  <a:pos x="connsiteX2" y="connsiteY2"/>
                </a:cxn>
                <a:cxn ang="0">
                  <a:pos x="connsiteX3" y="connsiteY3"/>
                </a:cxn>
              </a:cxnLst>
              <a:rect l="l" t="t" r="r" b="b"/>
              <a:pathLst>
                <a:path w="446123" h="66117">
                  <a:moveTo>
                    <a:pt x="0" y="0"/>
                  </a:moveTo>
                  <a:lnTo>
                    <a:pt x="446123" y="0"/>
                  </a:lnTo>
                  <a:lnTo>
                    <a:pt x="446123" y="66118"/>
                  </a:lnTo>
                  <a:lnTo>
                    <a:pt x="0" y="66118"/>
                  </a:lnTo>
                  <a:close/>
                </a:path>
              </a:pathLst>
            </a:custGeom>
            <a:solidFill>
              <a:schemeClr val="bg2"/>
            </a:solidFill>
            <a:ln w="502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295325-234F-4D8D-9D39-605C8B56CF8F}"/>
                </a:ext>
              </a:extLst>
            </p:cNvPr>
            <p:cNvSpPr/>
            <p:nvPr/>
          </p:nvSpPr>
          <p:spPr>
            <a:xfrm>
              <a:off x="1021764" y="6093669"/>
              <a:ext cx="220832" cy="190613"/>
            </a:xfrm>
            <a:custGeom>
              <a:avLst/>
              <a:gdLst>
                <a:gd name="connsiteX0" fmla="*/ 110416 w 220832"/>
                <a:gd name="connsiteY0" fmla="*/ 0 h 190613"/>
                <a:gd name="connsiteX1" fmla="*/ 220832 w 220832"/>
                <a:gd name="connsiteY1" fmla="*/ 190613 h 190613"/>
                <a:gd name="connsiteX2" fmla="*/ 0 w 220832"/>
                <a:gd name="connsiteY2" fmla="*/ 190613 h 190613"/>
              </a:gdLst>
              <a:ahLst/>
              <a:cxnLst>
                <a:cxn ang="0">
                  <a:pos x="connsiteX0" y="connsiteY0"/>
                </a:cxn>
                <a:cxn ang="0">
                  <a:pos x="connsiteX1" y="connsiteY1"/>
                </a:cxn>
                <a:cxn ang="0">
                  <a:pos x="connsiteX2" y="connsiteY2"/>
                </a:cxn>
              </a:cxnLst>
              <a:rect l="l" t="t" r="r" b="b"/>
              <a:pathLst>
                <a:path w="220832" h="190613">
                  <a:moveTo>
                    <a:pt x="110416" y="0"/>
                  </a:moveTo>
                  <a:lnTo>
                    <a:pt x="220832" y="190613"/>
                  </a:lnTo>
                  <a:lnTo>
                    <a:pt x="0" y="190613"/>
                  </a:lnTo>
                  <a:close/>
                </a:path>
              </a:pathLst>
            </a:custGeom>
            <a:solidFill>
              <a:schemeClr val="accent2"/>
            </a:solidFill>
            <a:ln w="502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F69A97-AC40-4BBF-93FE-8C1F8ABE2CE0}"/>
                </a:ext>
              </a:extLst>
            </p:cNvPr>
            <p:cNvSpPr/>
            <p:nvPr/>
          </p:nvSpPr>
          <p:spPr>
            <a:xfrm>
              <a:off x="879083" y="5832590"/>
              <a:ext cx="311228" cy="66117"/>
            </a:xfrm>
            <a:custGeom>
              <a:avLst/>
              <a:gdLst>
                <a:gd name="connsiteX0" fmla="*/ 0 w 311228"/>
                <a:gd name="connsiteY0" fmla="*/ 0 h 66117"/>
                <a:gd name="connsiteX1" fmla="*/ 311228 w 311228"/>
                <a:gd name="connsiteY1" fmla="*/ 0 h 66117"/>
                <a:gd name="connsiteX2" fmla="*/ 311228 w 311228"/>
                <a:gd name="connsiteY2" fmla="*/ 66118 h 66117"/>
                <a:gd name="connsiteX3" fmla="*/ 0 w 311228"/>
                <a:gd name="connsiteY3" fmla="*/ 66118 h 66117"/>
              </a:gdLst>
              <a:ahLst/>
              <a:cxnLst>
                <a:cxn ang="0">
                  <a:pos x="connsiteX0" y="connsiteY0"/>
                </a:cxn>
                <a:cxn ang="0">
                  <a:pos x="connsiteX1" y="connsiteY1"/>
                </a:cxn>
                <a:cxn ang="0">
                  <a:pos x="connsiteX2" y="connsiteY2"/>
                </a:cxn>
                <a:cxn ang="0">
                  <a:pos x="connsiteX3" y="connsiteY3"/>
                </a:cxn>
              </a:cxnLst>
              <a:rect l="l" t="t" r="r" b="b"/>
              <a:pathLst>
                <a:path w="311228" h="66117">
                  <a:moveTo>
                    <a:pt x="0" y="0"/>
                  </a:moveTo>
                  <a:lnTo>
                    <a:pt x="311228" y="0"/>
                  </a:lnTo>
                  <a:lnTo>
                    <a:pt x="311228" y="66118"/>
                  </a:lnTo>
                  <a:lnTo>
                    <a:pt x="0" y="66118"/>
                  </a:lnTo>
                  <a:close/>
                </a:path>
              </a:pathLst>
            </a:custGeom>
            <a:solidFill>
              <a:schemeClr val="bg2"/>
            </a:solidFill>
            <a:ln w="5023"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spTree>
    <p:extLst>
      <p:ext uri="{BB962C8B-B14F-4D97-AF65-F5344CB8AC3E}">
        <p14:creationId xmlns:p14="http://schemas.microsoft.com/office/powerpoint/2010/main" val="39735869"/>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rside alternativ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A5564-B0D4-4D90-A4B6-A0C3339E8668}"/>
              </a:ext>
            </a:extLst>
          </p:cNvPr>
          <p:cNvSpPr>
            <a:spLocks noGrp="1"/>
          </p:cNvSpPr>
          <p:nvPr>
            <p:ph type="title"/>
          </p:nvPr>
        </p:nvSpPr>
        <p:spPr>
          <a:xfrm>
            <a:off x="2316162" y="2097088"/>
            <a:ext cx="6300788" cy="1655761"/>
          </a:xfrm>
        </p:spPr>
        <p:txBody>
          <a:bodyPr anchor="b"/>
          <a:lstStyle>
            <a:lvl1pPr>
              <a:defRPr cap="all" baseline="0">
                <a:solidFill>
                  <a:schemeClr val="bg2"/>
                </a:solidFill>
              </a:defRPr>
            </a:lvl1pPr>
          </a:lstStyle>
          <a:p>
            <a:r>
              <a:rPr lang="en-US" noProof="0"/>
              <a:t>Click to edit Master title style</a:t>
            </a:r>
            <a:endParaRPr lang="nb-NO" noProof="0"/>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768927" y="5069545"/>
            <a:ext cx="407476" cy="1638320"/>
            <a:chOff x="11870514" y="244569"/>
            <a:chExt cx="151518" cy="609202"/>
          </a:xfrm>
          <a:solidFill>
            <a:schemeClr val="bg2"/>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1" name="Freeform: Shape 10">
            <a:extLst>
              <a:ext uri="{FF2B5EF4-FFF2-40B4-BE49-F238E27FC236}">
                <a16:creationId xmlns:a16="http://schemas.microsoft.com/office/drawing/2014/main" id="{4F8F0A41-A289-44BD-93D7-44141F13C11D}"/>
              </a:ext>
            </a:extLst>
          </p:cNvPr>
          <p:cNvSpPr/>
          <p:nvPr/>
        </p:nvSpPr>
        <p:spPr>
          <a:xfrm>
            <a:off x="10624944" y="4676005"/>
            <a:ext cx="385955" cy="77193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3"/>
          </a:solidFill>
          <a:ln w="714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E9E5F7C-935D-44AE-B4D7-F96F0E923750}"/>
              </a:ext>
            </a:extLst>
          </p:cNvPr>
          <p:cNvSpPr/>
          <p:nvPr/>
        </p:nvSpPr>
        <p:spPr>
          <a:xfrm>
            <a:off x="11181162" y="5784447"/>
            <a:ext cx="562482" cy="557322"/>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8205282" y="6199422"/>
            <a:ext cx="562481" cy="284695"/>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2316161" y="4522678"/>
            <a:ext cx="6300789" cy="496725"/>
          </a:xfrm>
        </p:spPr>
        <p:txBody>
          <a:bodyPr>
            <a:noAutofit/>
          </a:bodyPr>
          <a:lstStyle>
            <a:lvl1pPr marL="0" indent="0">
              <a:buNone/>
              <a:defRPr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
        <p:nvSpPr>
          <p:cNvPr id="25" name="Text Placeholder 23">
            <a:extLst>
              <a:ext uri="{FF2B5EF4-FFF2-40B4-BE49-F238E27FC236}">
                <a16:creationId xmlns:a16="http://schemas.microsoft.com/office/drawing/2014/main" id="{A8E95EAD-4D11-408C-A543-78867EDAC11E}"/>
              </a:ext>
            </a:extLst>
          </p:cNvPr>
          <p:cNvSpPr>
            <a:spLocks noGrp="1"/>
          </p:cNvSpPr>
          <p:nvPr>
            <p:ph type="body" sz="quarter" idx="11"/>
          </p:nvPr>
        </p:nvSpPr>
        <p:spPr>
          <a:xfrm>
            <a:off x="2325393" y="5403520"/>
            <a:ext cx="6283957" cy="797255"/>
          </a:xfrm>
        </p:spPr>
        <p:txBody>
          <a:bodyPr>
            <a:noAutofit/>
          </a:bodyPr>
          <a:lstStyle>
            <a:lvl1pPr marL="0" indent="0">
              <a:buNone/>
              <a:defRPr sz="1400">
                <a:solidFill>
                  <a:schemeClr val="bg2"/>
                </a:solidFill>
              </a:defRPr>
            </a:lvl1pPr>
          </a:lstStyle>
          <a:p>
            <a:pPr lvl="0"/>
            <a:r>
              <a:rPr lang="en-US" noProof="0"/>
              <a:t>Click to edit Master text styles</a:t>
            </a:r>
          </a:p>
        </p:txBody>
      </p:sp>
    </p:spTree>
    <p:extLst>
      <p:ext uri="{BB962C8B-B14F-4D97-AF65-F5344CB8AC3E}">
        <p14:creationId xmlns:p14="http://schemas.microsoft.com/office/powerpoint/2010/main" val="1577381885"/>
      </p:ext>
    </p:extLst>
  </p:cSld>
  <p:clrMapOvr>
    <a:masterClrMapping/>
  </p:clrMapOvr>
  <p:extLst>
    <p:ext uri="{DCECCB84-F9BA-43D5-87BE-67443E8EF086}">
      <p15:sldGuideLst xmlns:p15="http://schemas.microsoft.com/office/powerpoint/2012/main">
        <p15:guide id="1" pos="1459" userDrawn="1">
          <p15:clr>
            <a:srgbClr val="FBAE40"/>
          </p15:clr>
        </p15:guide>
        <p15:guide id="2" pos="5428" userDrawn="1">
          <p15:clr>
            <a:srgbClr val="FBAE40"/>
          </p15:clr>
        </p15:guide>
        <p15:guide id="3" orient="horz" pos="236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apittel 8">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02C701-AB8C-46E4-A998-38E9C9D55D9D}"/>
              </a:ext>
            </a:extLst>
          </p:cNvPr>
          <p:cNvGrpSpPr/>
          <p:nvPr userDrawn="1"/>
        </p:nvGrpSpPr>
        <p:grpSpPr>
          <a:xfrm>
            <a:off x="8674695" y="3621818"/>
            <a:ext cx="3000841" cy="2814283"/>
            <a:chOff x="8674695" y="3621818"/>
            <a:chExt cx="3000841" cy="2814283"/>
          </a:xfrm>
        </p:grpSpPr>
        <p:sp>
          <p:nvSpPr>
            <p:cNvPr id="9" name="Freeform: Shape 8">
              <a:extLst>
                <a:ext uri="{FF2B5EF4-FFF2-40B4-BE49-F238E27FC236}">
                  <a16:creationId xmlns:a16="http://schemas.microsoft.com/office/drawing/2014/main" id="{450028C0-13C4-4CBB-B8A4-B90DD2829DF6}"/>
                </a:ext>
              </a:extLst>
            </p:cNvPr>
            <p:cNvSpPr/>
            <p:nvPr/>
          </p:nvSpPr>
          <p:spPr>
            <a:xfrm>
              <a:off x="9906961" y="3806827"/>
              <a:ext cx="899255" cy="899255"/>
            </a:xfrm>
            <a:custGeom>
              <a:avLst/>
              <a:gdLst>
                <a:gd name="connsiteX0" fmla="*/ 899256 w 899255"/>
                <a:gd name="connsiteY0" fmla="*/ 449628 h 899255"/>
                <a:gd name="connsiteX1" fmla="*/ 449628 w 899255"/>
                <a:gd name="connsiteY1" fmla="*/ 899255 h 899255"/>
                <a:gd name="connsiteX2" fmla="*/ 0 w 899255"/>
                <a:gd name="connsiteY2" fmla="*/ 449628 h 899255"/>
                <a:gd name="connsiteX3" fmla="*/ 449628 w 899255"/>
                <a:gd name="connsiteY3" fmla="*/ 0 h 899255"/>
                <a:gd name="connsiteX4" fmla="*/ 899256 w 899255"/>
                <a:gd name="connsiteY4" fmla="*/ 449628 h 899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255" h="899255">
                  <a:moveTo>
                    <a:pt x="899256" y="449628"/>
                  </a:moveTo>
                  <a:cubicBezTo>
                    <a:pt x="899256" y="697950"/>
                    <a:pt x="697950" y="899255"/>
                    <a:pt x="449628" y="899255"/>
                  </a:cubicBezTo>
                  <a:cubicBezTo>
                    <a:pt x="201305" y="899255"/>
                    <a:pt x="0" y="697950"/>
                    <a:pt x="0" y="449628"/>
                  </a:cubicBezTo>
                  <a:cubicBezTo>
                    <a:pt x="0" y="201305"/>
                    <a:pt x="201305" y="0"/>
                    <a:pt x="449628" y="0"/>
                  </a:cubicBezTo>
                  <a:cubicBezTo>
                    <a:pt x="697950" y="0"/>
                    <a:pt x="899256" y="201305"/>
                    <a:pt x="899256" y="449628"/>
                  </a:cubicBezTo>
                  <a:close/>
                </a:path>
              </a:pathLst>
            </a:custGeom>
            <a:solidFill>
              <a:schemeClr val="accent3"/>
            </a:solidFill>
            <a:ln w="772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C0E318B-B34A-4981-A556-01AF85251C86}"/>
                </a:ext>
              </a:extLst>
            </p:cNvPr>
            <p:cNvSpPr/>
            <p:nvPr/>
          </p:nvSpPr>
          <p:spPr>
            <a:xfrm>
              <a:off x="8674695" y="3621818"/>
              <a:ext cx="2477629" cy="2260487"/>
            </a:xfrm>
            <a:custGeom>
              <a:avLst/>
              <a:gdLst>
                <a:gd name="connsiteX0" fmla="*/ 0 w 2477629"/>
                <a:gd name="connsiteY0" fmla="*/ 2260488 h 2260487"/>
                <a:gd name="connsiteX1" fmla="*/ 302 w 2477629"/>
                <a:gd name="connsiteY1" fmla="*/ 2252418 h 2260487"/>
                <a:gd name="connsiteX2" fmla="*/ 193064 w 2477629"/>
                <a:gd name="connsiteY2" fmla="*/ 1666426 h 2260487"/>
                <a:gd name="connsiteX3" fmla="*/ 649516 w 2477629"/>
                <a:gd name="connsiteY3" fmla="*/ 1403850 h 2260487"/>
                <a:gd name="connsiteX4" fmla="*/ 2004752 w 2477629"/>
                <a:gd name="connsiteY4" fmla="*/ 292033 h 2260487"/>
                <a:gd name="connsiteX5" fmla="*/ 2469042 w 2477629"/>
                <a:gd name="connsiteY5" fmla="*/ 851 h 2260487"/>
                <a:gd name="connsiteX6" fmla="*/ 2477630 w 2477629"/>
                <a:gd name="connsiteY6" fmla="*/ 0 h 2260487"/>
                <a:gd name="connsiteX7" fmla="*/ 2453041 w 2477629"/>
                <a:gd name="connsiteY7" fmla="*/ 2246584 h 2260487"/>
                <a:gd name="connsiteX8" fmla="*/ 2445435 w 2477629"/>
                <a:gd name="connsiteY8" fmla="*/ 2246630 h 2260487"/>
                <a:gd name="connsiteX9" fmla="*/ 2461970 w 2477629"/>
                <a:gd name="connsiteY9" fmla="*/ 17154 h 2260487"/>
                <a:gd name="connsiteX10" fmla="*/ 2017642 w 2477629"/>
                <a:gd name="connsiteY10" fmla="*/ 300598 h 2260487"/>
                <a:gd name="connsiteX11" fmla="*/ 1284725 w 2477629"/>
                <a:gd name="connsiteY11" fmla="*/ 1087143 h 2260487"/>
                <a:gd name="connsiteX12" fmla="*/ 655474 w 2477629"/>
                <a:gd name="connsiteY12" fmla="*/ 1418141 h 2260487"/>
                <a:gd name="connsiteX13" fmla="*/ 16086 w 2477629"/>
                <a:gd name="connsiteY13" fmla="*/ 2244920 h 2260487"/>
                <a:gd name="connsiteX14" fmla="*/ 2437736 w 2477629"/>
                <a:gd name="connsiteY14" fmla="*/ 2231202 h 226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7629" h="2260487">
                  <a:moveTo>
                    <a:pt x="0" y="2260488"/>
                  </a:moveTo>
                  <a:lnTo>
                    <a:pt x="302" y="2252418"/>
                  </a:lnTo>
                  <a:cubicBezTo>
                    <a:pt x="10616" y="1977222"/>
                    <a:pt x="70070" y="1796507"/>
                    <a:pt x="193064" y="1666426"/>
                  </a:cubicBezTo>
                  <a:cubicBezTo>
                    <a:pt x="306030" y="1547007"/>
                    <a:pt x="465188" y="1480667"/>
                    <a:pt x="649516" y="1403850"/>
                  </a:cubicBezTo>
                  <a:cubicBezTo>
                    <a:pt x="1008918" y="1254085"/>
                    <a:pt x="1501132" y="1048982"/>
                    <a:pt x="2004752" y="292033"/>
                  </a:cubicBezTo>
                  <a:cubicBezTo>
                    <a:pt x="2120557" y="117755"/>
                    <a:pt x="2276768" y="19792"/>
                    <a:pt x="2469042" y="851"/>
                  </a:cubicBezTo>
                  <a:lnTo>
                    <a:pt x="2477630" y="0"/>
                  </a:lnTo>
                  <a:lnTo>
                    <a:pt x="2453041" y="2246584"/>
                  </a:lnTo>
                  <a:lnTo>
                    <a:pt x="2445435" y="2246630"/>
                  </a:lnTo>
                  <a:close/>
                  <a:moveTo>
                    <a:pt x="2461970" y="17154"/>
                  </a:moveTo>
                  <a:cubicBezTo>
                    <a:pt x="2278470" y="37666"/>
                    <a:pt x="2129014" y="132990"/>
                    <a:pt x="2017642" y="300598"/>
                  </a:cubicBezTo>
                  <a:cubicBezTo>
                    <a:pt x="1793118" y="638049"/>
                    <a:pt x="1553398" y="895333"/>
                    <a:pt x="1284725" y="1087143"/>
                  </a:cubicBezTo>
                  <a:cubicBezTo>
                    <a:pt x="1053377" y="1252336"/>
                    <a:pt x="841976" y="1340419"/>
                    <a:pt x="655474" y="1418141"/>
                  </a:cubicBezTo>
                  <a:cubicBezTo>
                    <a:pt x="285030" y="1572502"/>
                    <a:pt x="39716" y="1674767"/>
                    <a:pt x="16086" y="2244920"/>
                  </a:cubicBezTo>
                  <a:lnTo>
                    <a:pt x="2437736" y="2231202"/>
                  </a:lnTo>
                  <a:close/>
                </a:path>
              </a:pathLst>
            </a:custGeom>
            <a:solidFill>
              <a:schemeClr val="bg1"/>
            </a:solidFill>
            <a:ln w="772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178EF47-34A0-4AFC-8C39-0CC0AD04EB87}"/>
                </a:ext>
              </a:extLst>
            </p:cNvPr>
            <p:cNvSpPr/>
            <p:nvPr/>
          </p:nvSpPr>
          <p:spPr>
            <a:xfrm>
              <a:off x="9342711" y="5315533"/>
              <a:ext cx="652332" cy="561433"/>
            </a:xfrm>
            <a:custGeom>
              <a:avLst/>
              <a:gdLst>
                <a:gd name="connsiteX0" fmla="*/ 652332 w 652332"/>
                <a:gd name="connsiteY0" fmla="*/ 561433 h 561433"/>
                <a:gd name="connsiteX1" fmla="*/ 0 w 652332"/>
                <a:gd name="connsiteY1" fmla="*/ 561433 h 561433"/>
                <a:gd name="connsiteX2" fmla="*/ 326162 w 652332"/>
                <a:gd name="connsiteY2" fmla="*/ 0 h 561433"/>
              </a:gdLst>
              <a:ahLst/>
              <a:cxnLst>
                <a:cxn ang="0">
                  <a:pos x="connsiteX0" y="connsiteY0"/>
                </a:cxn>
                <a:cxn ang="0">
                  <a:pos x="connsiteX1" y="connsiteY1"/>
                </a:cxn>
                <a:cxn ang="0">
                  <a:pos x="connsiteX2" y="connsiteY2"/>
                </a:cxn>
              </a:cxnLst>
              <a:rect l="l" t="t" r="r" b="b"/>
              <a:pathLst>
                <a:path w="652332" h="561433">
                  <a:moveTo>
                    <a:pt x="652332" y="561433"/>
                  </a:moveTo>
                  <a:lnTo>
                    <a:pt x="0" y="561433"/>
                  </a:lnTo>
                  <a:lnTo>
                    <a:pt x="326162" y="0"/>
                  </a:lnTo>
                  <a:close/>
                </a:path>
              </a:pathLst>
            </a:custGeom>
            <a:solidFill>
              <a:schemeClr val="accent2"/>
            </a:solidFill>
            <a:ln w="772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992D7AF-BCB2-4554-8ABF-DFA162E02038}"/>
                </a:ext>
              </a:extLst>
            </p:cNvPr>
            <p:cNvSpPr/>
            <p:nvPr/>
          </p:nvSpPr>
          <p:spPr>
            <a:xfrm>
              <a:off x="8881477" y="5318164"/>
              <a:ext cx="652332" cy="561432"/>
            </a:xfrm>
            <a:custGeom>
              <a:avLst/>
              <a:gdLst>
                <a:gd name="connsiteX0" fmla="*/ 652332 w 652332"/>
                <a:gd name="connsiteY0" fmla="*/ 561433 h 561432"/>
                <a:gd name="connsiteX1" fmla="*/ 0 w 652332"/>
                <a:gd name="connsiteY1" fmla="*/ 561433 h 561432"/>
                <a:gd name="connsiteX2" fmla="*/ 326170 w 652332"/>
                <a:gd name="connsiteY2" fmla="*/ 0 h 561432"/>
              </a:gdLst>
              <a:ahLst/>
              <a:cxnLst>
                <a:cxn ang="0">
                  <a:pos x="connsiteX0" y="connsiteY0"/>
                </a:cxn>
                <a:cxn ang="0">
                  <a:pos x="connsiteX1" y="connsiteY1"/>
                </a:cxn>
                <a:cxn ang="0">
                  <a:pos x="connsiteX2" y="connsiteY2"/>
                </a:cxn>
              </a:cxnLst>
              <a:rect l="l" t="t" r="r" b="b"/>
              <a:pathLst>
                <a:path w="652332" h="561432">
                  <a:moveTo>
                    <a:pt x="652332" y="561433"/>
                  </a:moveTo>
                  <a:lnTo>
                    <a:pt x="0" y="561433"/>
                  </a:lnTo>
                  <a:lnTo>
                    <a:pt x="326170" y="0"/>
                  </a:lnTo>
                  <a:close/>
                </a:path>
              </a:pathLst>
            </a:custGeom>
            <a:solidFill>
              <a:schemeClr val="accent2"/>
            </a:solidFill>
            <a:ln w="772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0AEDC6C-AF72-4D98-A3DA-BF539F825F62}"/>
                </a:ext>
              </a:extLst>
            </p:cNvPr>
            <p:cNvSpPr/>
            <p:nvPr/>
          </p:nvSpPr>
          <p:spPr>
            <a:xfrm>
              <a:off x="10611064" y="5317839"/>
              <a:ext cx="1064472" cy="1118262"/>
            </a:xfrm>
            <a:custGeom>
              <a:avLst/>
              <a:gdLst>
                <a:gd name="connsiteX0" fmla="*/ 216098 w 1064472"/>
                <a:gd name="connsiteY0" fmla="*/ 1085487 h 1118262"/>
                <a:gd name="connsiteX1" fmla="*/ 1064472 w 1064472"/>
                <a:gd name="connsiteY1" fmla="*/ 573 h 1118262"/>
                <a:gd name="connsiteX2" fmla="*/ 1064472 w 1064472"/>
                <a:gd name="connsiteY2" fmla="*/ 0 h 1118262"/>
                <a:gd name="connsiteX3" fmla="*/ 0 w 1064472"/>
                <a:gd name="connsiteY3" fmla="*/ 0 h 1118262"/>
                <a:gd name="connsiteX4" fmla="*/ 0 w 1064472"/>
                <a:gd name="connsiteY4" fmla="*/ 1118263 h 1118262"/>
                <a:gd name="connsiteX5" fmla="*/ 0 w 1064472"/>
                <a:gd name="connsiteY5" fmla="*/ 1118263 h 1118262"/>
                <a:gd name="connsiteX6" fmla="*/ 216098 w 1064472"/>
                <a:gd name="connsiteY6" fmla="*/ 1085487 h 111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472" h="1118262">
                  <a:moveTo>
                    <a:pt x="216098" y="1085487"/>
                  </a:moveTo>
                  <a:cubicBezTo>
                    <a:pt x="714734" y="961975"/>
                    <a:pt x="1064820" y="514274"/>
                    <a:pt x="1064472" y="573"/>
                  </a:cubicBezTo>
                  <a:lnTo>
                    <a:pt x="1064472" y="0"/>
                  </a:lnTo>
                  <a:lnTo>
                    <a:pt x="0" y="0"/>
                  </a:lnTo>
                  <a:lnTo>
                    <a:pt x="0" y="1118263"/>
                  </a:lnTo>
                  <a:lnTo>
                    <a:pt x="0" y="1118263"/>
                  </a:lnTo>
                  <a:cubicBezTo>
                    <a:pt x="72917" y="1114301"/>
                    <a:pt x="145285" y="1103329"/>
                    <a:pt x="216098" y="1085487"/>
                  </a:cubicBezTo>
                  <a:close/>
                </a:path>
              </a:pathLst>
            </a:custGeom>
            <a:solidFill>
              <a:schemeClr val="accent1"/>
            </a:solidFill>
            <a:ln w="7726"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spTree>
    <p:extLst>
      <p:ext uri="{BB962C8B-B14F-4D97-AF65-F5344CB8AC3E}">
        <p14:creationId xmlns:p14="http://schemas.microsoft.com/office/powerpoint/2010/main" val="239310110"/>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apittel 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9F651AA-429A-4F12-B89D-CE357A17B18E}"/>
              </a:ext>
            </a:extLst>
          </p:cNvPr>
          <p:cNvGrpSpPr/>
          <p:nvPr userDrawn="1"/>
        </p:nvGrpSpPr>
        <p:grpSpPr>
          <a:xfrm>
            <a:off x="412203" y="4285741"/>
            <a:ext cx="1753152" cy="2364400"/>
            <a:chOff x="412203" y="4285741"/>
            <a:chExt cx="1753152" cy="2364400"/>
          </a:xfrm>
        </p:grpSpPr>
        <p:sp>
          <p:nvSpPr>
            <p:cNvPr id="13" name="Freeform: Shape 12">
              <a:extLst>
                <a:ext uri="{FF2B5EF4-FFF2-40B4-BE49-F238E27FC236}">
                  <a16:creationId xmlns:a16="http://schemas.microsoft.com/office/drawing/2014/main" id="{EF96917D-396F-42BB-A076-A0C1BB57AA43}"/>
                </a:ext>
              </a:extLst>
            </p:cNvPr>
            <p:cNvSpPr/>
            <p:nvPr/>
          </p:nvSpPr>
          <p:spPr>
            <a:xfrm>
              <a:off x="412203" y="5308326"/>
              <a:ext cx="1354331" cy="1341815"/>
            </a:xfrm>
            <a:custGeom>
              <a:avLst/>
              <a:gdLst>
                <a:gd name="connsiteX0" fmla="*/ 1354331 w 1354331"/>
                <a:gd name="connsiteY0" fmla="*/ 0 h 1341815"/>
                <a:gd name="connsiteX1" fmla="*/ 953900 w 1354331"/>
                <a:gd name="connsiteY1" fmla="*/ 507682 h 1341815"/>
                <a:gd name="connsiteX2" fmla="*/ 150495 w 1354331"/>
                <a:gd name="connsiteY2" fmla="*/ 1200540 h 1341815"/>
                <a:gd name="connsiteX3" fmla="*/ 0 w 1354331"/>
                <a:gd name="connsiteY3" fmla="*/ 1341815 h 1341815"/>
                <a:gd name="connsiteX4" fmla="*/ 0 w 1354331"/>
                <a:gd name="connsiteY4" fmla="*/ 0 h 1341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331" h="1341815">
                  <a:moveTo>
                    <a:pt x="1354331" y="0"/>
                  </a:moveTo>
                  <a:cubicBezTo>
                    <a:pt x="1333814" y="260899"/>
                    <a:pt x="1236031" y="384620"/>
                    <a:pt x="953900" y="507682"/>
                  </a:cubicBezTo>
                  <a:cubicBezTo>
                    <a:pt x="607676" y="660387"/>
                    <a:pt x="374847" y="861060"/>
                    <a:pt x="150495" y="1200540"/>
                  </a:cubicBezTo>
                  <a:cubicBezTo>
                    <a:pt x="112012" y="1258706"/>
                    <a:pt x="60479" y="1307082"/>
                    <a:pt x="0" y="1341815"/>
                  </a:cubicBezTo>
                  <a:lnTo>
                    <a:pt x="0" y="0"/>
                  </a:lnTo>
                  <a:close/>
                </a:path>
              </a:pathLst>
            </a:custGeom>
            <a:solidFill>
              <a:schemeClr val="accent4"/>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E5237B8-9BFC-4F4F-B6EA-E88F8D5723C7}"/>
                </a:ext>
              </a:extLst>
            </p:cNvPr>
            <p:cNvSpPr/>
            <p:nvPr/>
          </p:nvSpPr>
          <p:spPr>
            <a:xfrm>
              <a:off x="412241" y="4712652"/>
              <a:ext cx="775639" cy="595895"/>
            </a:xfrm>
            <a:custGeom>
              <a:avLst/>
              <a:gdLst>
                <a:gd name="connsiteX0" fmla="*/ 0 w 775639"/>
                <a:gd name="connsiteY0" fmla="*/ 198720 h 595895"/>
                <a:gd name="connsiteX1" fmla="*/ 590369 w 775639"/>
                <a:gd name="connsiteY1" fmla="*/ 0 h 595895"/>
                <a:gd name="connsiteX2" fmla="*/ 775640 w 775639"/>
                <a:gd name="connsiteY2" fmla="*/ 550545 h 595895"/>
                <a:gd name="connsiteX3" fmla="*/ 739216 w 775639"/>
                <a:gd name="connsiteY3" fmla="*/ 564442 h 595895"/>
                <a:gd name="connsiteX4" fmla="*/ 412061 w 775639"/>
                <a:gd name="connsiteY4" fmla="*/ 579682 h 595895"/>
                <a:gd name="connsiteX5" fmla="*/ 138694 w 775639"/>
                <a:gd name="connsiteY5" fmla="*/ 424605 h 595895"/>
                <a:gd name="connsiteX6" fmla="*/ 0 w 775639"/>
                <a:gd name="connsiteY6" fmla="*/ 198720 h 59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639" h="595895">
                  <a:moveTo>
                    <a:pt x="0" y="198720"/>
                  </a:moveTo>
                  <a:lnTo>
                    <a:pt x="590369" y="0"/>
                  </a:lnTo>
                  <a:lnTo>
                    <a:pt x="775640" y="550545"/>
                  </a:lnTo>
                  <a:cubicBezTo>
                    <a:pt x="763657" y="555669"/>
                    <a:pt x="751380" y="560356"/>
                    <a:pt x="739216" y="564442"/>
                  </a:cubicBezTo>
                  <a:cubicBezTo>
                    <a:pt x="633798" y="600347"/>
                    <a:pt x="520361" y="605632"/>
                    <a:pt x="412061" y="579682"/>
                  </a:cubicBezTo>
                  <a:cubicBezTo>
                    <a:pt x="308202" y="554640"/>
                    <a:pt x="213476" y="500903"/>
                    <a:pt x="138694" y="424605"/>
                  </a:cubicBezTo>
                  <a:cubicBezTo>
                    <a:pt x="76067" y="360696"/>
                    <a:pt x="28659" y="283486"/>
                    <a:pt x="0" y="198720"/>
                  </a:cubicBezTo>
                  <a:close/>
                </a:path>
              </a:pathLst>
            </a:custGeom>
            <a:solidFill>
              <a:schemeClr val="bg2"/>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BA7FD02-D910-4845-B318-060155DFC1AE}"/>
                </a:ext>
              </a:extLst>
            </p:cNvPr>
            <p:cNvSpPr/>
            <p:nvPr/>
          </p:nvSpPr>
          <p:spPr>
            <a:xfrm>
              <a:off x="1405613" y="4650615"/>
              <a:ext cx="759742" cy="657958"/>
            </a:xfrm>
            <a:custGeom>
              <a:avLst/>
              <a:gdLst>
                <a:gd name="connsiteX0" fmla="*/ 379866 w 759742"/>
                <a:gd name="connsiteY0" fmla="*/ 0 h 657958"/>
                <a:gd name="connsiteX1" fmla="*/ 569804 w 759742"/>
                <a:gd name="connsiteY1" fmla="*/ 328984 h 657958"/>
                <a:gd name="connsiteX2" fmla="*/ 759743 w 759742"/>
                <a:gd name="connsiteY2" fmla="*/ 657958 h 657958"/>
                <a:gd name="connsiteX3" fmla="*/ 379866 w 759742"/>
                <a:gd name="connsiteY3" fmla="*/ 657958 h 657958"/>
                <a:gd name="connsiteX4" fmla="*/ 0 w 759742"/>
                <a:gd name="connsiteY4" fmla="*/ 657958 h 657958"/>
                <a:gd name="connsiteX5" fmla="*/ 189938 w 759742"/>
                <a:gd name="connsiteY5" fmla="*/ 328984 h 657958"/>
                <a:gd name="connsiteX6" fmla="*/ 379866 w 759742"/>
                <a:gd name="connsiteY6" fmla="*/ 0 h 6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742" h="657958">
                  <a:moveTo>
                    <a:pt x="379866" y="0"/>
                  </a:moveTo>
                  <a:lnTo>
                    <a:pt x="569804" y="328984"/>
                  </a:lnTo>
                  <a:lnTo>
                    <a:pt x="759743" y="657958"/>
                  </a:lnTo>
                  <a:lnTo>
                    <a:pt x="379866" y="657958"/>
                  </a:lnTo>
                  <a:lnTo>
                    <a:pt x="0" y="657958"/>
                  </a:lnTo>
                  <a:lnTo>
                    <a:pt x="189938" y="328984"/>
                  </a:lnTo>
                  <a:lnTo>
                    <a:pt x="379866" y="0"/>
                  </a:lnTo>
                  <a:close/>
                </a:path>
              </a:pathLst>
            </a:custGeom>
            <a:solidFill>
              <a:schemeClr val="accent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24FE62B-91F7-46F3-BFDE-77ADB1D34C26}"/>
                </a:ext>
              </a:extLst>
            </p:cNvPr>
            <p:cNvSpPr/>
            <p:nvPr/>
          </p:nvSpPr>
          <p:spPr>
            <a:xfrm>
              <a:off x="1612553" y="4285741"/>
              <a:ext cx="355568" cy="355568"/>
            </a:xfrm>
            <a:custGeom>
              <a:avLst/>
              <a:gdLst>
                <a:gd name="connsiteX0" fmla="*/ 355568 w 355568"/>
                <a:gd name="connsiteY0" fmla="*/ 177784 h 355568"/>
                <a:gd name="connsiteX1" fmla="*/ 177784 w 355568"/>
                <a:gd name="connsiteY1" fmla="*/ 355568 h 355568"/>
                <a:gd name="connsiteX2" fmla="*/ 0 w 355568"/>
                <a:gd name="connsiteY2" fmla="*/ 177784 h 355568"/>
                <a:gd name="connsiteX3" fmla="*/ 177784 w 355568"/>
                <a:gd name="connsiteY3" fmla="*/ 0 h 355568"/>
                <a:gd name="connsiteX4" fmla="*/ 355568 w 355568"/>
                <a:gd name="connsiteY4" fmla="*/ 177784 h 355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68" h="355568">
                  <a:moveTo>
                    <a:pt x="355568" y="177784"/>
                  </a:moveTo>
                  <a:cubicBezTo>
                    <a:pt x="355568" y="275972"/>
                    <a:pt x="275972" y="355568"/>
                    <a:pt x="177784" y="355568"/>
                  </a:cubicBezTo>
                  <a:cubicBezTo>
                    <a:pt x="79597" y="355568"/>
                    <a:pt x="0" y="275972"/>
                    <a:pt x="0" y="177784"/>
                  </a:cubicBezTo>
                  <a:cubicBezTo>
                    <a:pt x="0" y="79597"/>
                    <a:pt x="79597" y="0"/>
                    <a:pt x="177784" y="0"/>
                  </a:cubicBezTo>
                  <a:cubicBezTo>
                    <a:pt x="275972" y="0"/>
                    <a:pt x="355568" y="79597"/>
                    <a:pt x="355568" y="177784"/>
                  </a:cubicBezTo>
                  <a:close/>
                </a:path>
              </a:pathLst>
            </a:custGeom>
            <a:solidFill>
              <a:schemeClr val="accent1"/>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spTree>
    <p:extLst>
      <p:ext uri="{BB962C8B-B14F-4D97-AF65-F5344CB8AC3E}">
        <p14:creationId xmlns:p14="http://schemas.microsoft.com/office/powerpoint/2010/main" val="3572486468"/>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apittel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grpSp>
        <p:nvGrpSpPr>
          <p:cNvPr id="3" name="Group 2">
            <a:extLst>
              <a:ext uri="{FF2B5EF4-FFF2-40B4-BE49-F238E27FC236}">
                <a16:creationId xmlns:a16="http://schemas.microsoft.com/office/drawing/2014/main" id="{6B8D068B-9FA9-49D8-9E2D-2469802DD124}"/>
              </a:ext>
            </a:extLst>
          </p:cNvPr>
          <p:cNvGrpSpPr/>
          <p:nvPr userDrawn="1"/>
        </p:nvGrpSpPr>
        <p:grpSpPr>
          <a:xfrm>
            <a:off x="333594" y="4067880"/>
            <a:ext cx="1686342" cy="2363341"/>
            <a:chOff x="333594" y="4067880"/>
            <a:chExt cx="1686342" cy="2363341"/>
          </a:xfrm>
        </p:grpSpPr>
        <p:sp>
          <p:nvSpPr>
            <p:cNvPr id="8" name="Freeform: Shape 7">
              <a:extLst>
                <a:ext uri="{FF2B5EF4-FFF2-40B4-BE49-F238E27FC236}">
                  <a16:creationId xmlns:a16="http://schemas.microsoft.com/office/drawing/2014/main" id="{52122F4C-8422-44D9-83DE-DD553A6E4792}"/>
                </a:ext>
              </a:extLst>
            </p:cNvPr>
            <p:cNvSpPr/>
            <p:nvPr/>
          </p:nvSpPr>
          <p:spPr>
            <a:xfrm>
              <a:off x="333594" y="4909526"/>
              <a:ext cx="1669258" cy="1521695"/>
            </a:xfrm>
            <a:custGeom>
              <a:avLst/>
              <a:gdLst>
                <a:gd name="connsiteX0" fmla="*/ 16629 w 1669258"/>
                <a:gd name="connsiteY0" fmla="*/ 9368 h 1521695"/>
                <a:gd name="connsiteX1" fmla="*/ 0 w 1669258"/>
                <a:gd name="connsiteY1" fmla="*/ 1521695 h 1521695"/>
                <a:gd name="connsiteX2" fmla="*/ 310957 w 1669258"/>
                <a:gd name="connsiteY2" fmla="*/ 1326585 h 1521695"/>
                <a:gd name="connsiteX3" fmla="*/ 1669258 w 1669258"/>
                <a:gd name="connsiteY3" fmla="*/ 0 h 1521695"/>
              </a:gdLst>
              <a:ahLst/>
              <a:cxnLst>
                <a:cxn ang="0">
                  <a:pos x="connsiteX0" y="connsiteY0"/>
                </a:cxn>
                <a:cxn ang="0">
                  <a:pos x="connsiteX1" y="connsiteY1"/>
                </a:cxn>
                <a:cxn ang="0">
                  <a:pos x="connsiteX2" y="connsiteY2"/>
                </a:cxn>
                <a:cxn ang="0">
                  <a:pos x="connsiteX3" y="connsiteY3"/>
                </a:cxn>
              </a:cxnLst>
              <a:rect l="l" t="t" r="r" b="b"/>
              <a:pathLst>
                <a:path w="1669258" h="1521695">
                  <a:moveTo>
                    <a:pt x="16629" y="9368"/>
                  </a:moveTo>
                  <a:lnTo>
                    <a:pt x="0" y="1521695"/>
                  </a:lnTo>
                  <a:cubicBezTo>
                    <a:pt x="121645" y="1509723"/>
                    <a:pt x="229643" y="1448906"/>
                    <a:pt x="310957" y="1326585"/>
                  </a:cubicBezTo>
                  <a:cubicBezTo>
                    <a:pt x="1000761" y="289772"/>
                    <a:pt x="1639881" y="783867"/>
                    <a:pt x="1669258" y="0"/>
                  </a:cubicBezTo>
                  <a:close/>
                </a:path>
              </a:pathLst>
            </a:custGeom>
            <a:solidFill>
              <a:schemeClr val="bg1"/>
            </a:solidFill>
            <a:ln w="1107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EB4D01-AD3A-4CAE-A850-FCD169B1428B}"/>
                </a:ext>
              </a:extLst>
            </p:cNvPr>
            <p:cNvSpPr/>
            <p:nvPr/>
          </p:nvSpPr>
          <p:spPr>
            <a:xfrm>
              <a:off x="1442653" y="4067880"/>
              <a:ext cx="577283" cy="577282"/>
            </a:xfrm>
            <a:custGeom>
              <a:avLst/>
              <a:gdLst>
                <a:gd name="connsiteX0" fmla="*/ 577283 w 577283"/>
                <a:gd name="connsiteY0" fmla="*/ 288641 h 577282"/>
                <a:gd name="connsiteX1" fmla="*/ 288642 w 577283"/>
                <a:gd name="connsiteY1" fmla="*/ 577283 h 577282"/>
                <a:gd name="connsiteX2" fmla="*/ 0 w 577283"/>
                <a:gd name="connsiteY2" fmla="*/ 288641 h 577282"/>
                <a:gd name="connsiteX3" fmla="*/ 288642 w 577283"/>
                <a:gd name="connsiteY3" fmla="*/ 0 h 577282"/>
                <a:gd name="connsiteX4" fmla="*/ 577283 w 577283"/>
                <a:gd name="connsiteY4" fmla="*/ 288641 h 577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83" h="577282">
                  <a:moveTo>
                    <a:pt x="577283" y="288641"/>
                  </a:moveTo>
                  <a:cubicBezTo>
                    <a:pt x="577283" y="448054"/>
                    <a:pt x="448054" y="577283"/>
                    <a:pt x="288642" y="577283"/>
                  </a:cubicBezTo>
                  <a:cubicBezTo>
                    <a:pt x="129229" y="577283"/>
                    <a:pt x="0" y="448054"/>
                    <a:pt x="0" y="288641"/>
                  </a:cubicBezTo>
                  <a:cubicBezTo>
                    <a:pt x="0" y="129229"/>
                    <a:pt x="129230" y="0"/>
                    <a:pt x="288642" y="0"/>
                  </a:cubicBezTo>
                  <a:cubicBezTo>
                    <a:pt x="448054" y="0"/>
                    <a:pt x="577283" y="129229"/>
                    <a:pt x="577283" y="288641"/>
                  </a:cubicBezTo>
                  <a:close/>
                </a:path>
              </a:pathLst>
            </a:custGeom>
            <a:solidFill>
              <a:schemeClr val="accent3"/>
            </a:solidFill>
            <a:ln w="1107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50496EA-417C-43FB-9C8D-2A18916FA270}"/>
                </a:ext>
              </a:extLst>
            </p:cNvPr>
            <p:cNvSpPr/>
            <p:nvPr/>
          </p:nvSpPr>
          <p:spPr>
            <a:xfrm>
              <a:off x="814260" y="4254365"/>
              <a:ext cx="861161" cy="652138"/>
            </a:xfrm>
            <a:custGeom>
              <a:avLst/>
              <a:gdLst>
                <a:gd name="connsiteX0" fmla="*/ 45910 w 861161"/>
                <a:gd name="connsiteY0" fmla="*/ 0 h 652138"/>
                <a:gd name="connsiteX1" fmla="*/ 861162 w 861161"/>
                <a:gd name="connsiteY1" fmla="*/ 397205 h 652138"/>
                <a:gd name="connsiteX2" fmla="*/ 254933 w 861161"/>
                <a:gd name="connsiteY2" fmla="*/ 606228 h 652138"/>
                <a:gd name="connsiteX3" fmla="*/ 45910 w 861161"/>
                <a:gd name="connsiteY3" fmla="*/ 0 h 652138"/>
              </a:gdLst>
              <a:ahLst/>
              <a:cxnLst>
                <a:cxn ang="0">
                  <a:pos x="connsiteX0" y="connsiteY0"/>
                </a:cxn>
                <a:cxn ang="0">
                  <a:pos x="connsiteX1" y="connsiteY1"/>
                </a:cxn>
                <a:cxn ang="0">
                  <a:pos x="connsiteX2" y="connsiteY2"/>
                </a:cxn>
                <a:cxn ang="0">
                  <a:pos x="connsiteX3" y="connsiteY3"/>
                </a:cxn>
              </a:cxnLst>
              <a:rect l="l" t="t" r="r" b="b"/>
              <a:pathLst>
                <a:path w="861161" h="652138">
                  <a:moveTo>
                    <a:pt x="45910" y="0"/>
                  </a:moveTo>
                  <a:lnTo>
                    <a:pt x="861162" y="397205"/>
                  </a:lnTo>
                  <a:cubicBezTo>
                    <a:pt x="751476" y="622330"/>
                    <a:pt x="480059" y="715913"/>
                    <a:pt x="254933" y="606228"/>
                  </a:cubicBezTo>
                  <a:cubicBezTo>
                    <a:pt x="29808" y="496543"/>
                    <a:pt x="-63775" y="225125"/>
                    <a:pt x="45910" y="0"/>
                  </a:cubicBezTo>
                  <a:close/>
                </a:path>
              </a:pathLst>
            </a:custGeom>
            <a:solidFill>
              <a:schemeClr val="accent1"/>
            </a:solidFill>
            <a:ln w="11075" cap="flat">
              <a:noFill/>
              <a:prstDash val="solid"/>
              <a:miter/>
            </a:ln>
          </p:spPr>
          <p:txBody>
            <a:bodyPr rtlCol="0" anchor="ctr"/>
            <a:lstStyle/>
            <a:p>
              <a:endParaRPr lang="en-US"/>
            </a:p>
          </p:txBody>
        </p:sp>
      </p:grpSp>
    </p:spTree>
    <p:extLst>
      <p:ext uri="{BB962C8B-B14F-4D97-AF65-F5344CB8AC3E}">
        <p14:creationId xmlns:p14="http://schemas.microsoft.com/office/powerpoint/2010/main" val="4083575295"/>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apittel 11">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945394-4FD3-4BC5-A401-C559143233F4}"/>
              </a:ext>
            </a:extLst>
          </p:cNvPr>
          <p:cNvGrpSpPr/>
          <p:nvPr userDrawn="1"/>
        </p:nvGrpSpPr>
        <p:grpSpPr>
          <a:xfrm>
            <a:off x="750096" y="4386472"/>
            <a:ext cx="1396502" cy="1988277"/>
            <a:chOff x="750096" y="4386472"/>
            <a:chExt cx="1396502" cy="1988277"/>
          </a:xfrm>
        </p:grpSpPr>
        <p:sp>
          <p:nvSpPr>
            <p:cNvPr id="8" name="Freeform: Shape 7">
              <a:extLst>
                <a:ext uri="{FF2B5EF4-FFF2-40B4-BE49-F238E27FC236}">
                  <a16:creationId xmlns:a16="http://schemas.microsoft.com/office/drawing/2014/main" id="{8CA057C7-0C39-4B91-A1FD-6007F42348A2}"/>
                </a:ext>
              </a:extLst>
            </p:cNvPr>
            <p:cNvSpPr/>
            <p:nvPr/>
          </p:nvSpPr>
          <p:spPr>
            <a:xfrm>
              <a:off x="1050511" y="4386472"/>
              <a:ext cx="884111" cy="1988277"/>
            </a:xfrm>
            <a:custGeom>
              <a:avLst/>
              <a:gdLst>
                <a:gd name="connsiteX0" fmla="*/ 0 w 884111"/>
                <a:gd name="connsiteY0" fmla="*/ 0 h 1988277"/>
                <a:gd name="connsiteX1" fmla="*/ 884111 w 884111"/>
                <a:gd name="connsiteY1" fmla="*/ 0 h 1988277"/>
                <a:gd name="connsiteX2" fmla="*/ 884111 w 884111"/>
                <a:gd name="connsiteY2" fmla="*/ 1988277 h 1988277"/>
                <a:gd name="connsiteX3" fmla="*/ 0 w 884111"/>
                <a:gd name="connsiteY3" fmla="*/ 1988277 h 1988277"/>
              </a:gdLst>
              <a:ahLst/>
              <a:cxnLst>
                <a:cxn ang="0">
                  <a:pos x="connsiteX0" y="connsiteY0"/>
                </a:cxn>
                <a:cxn ang="0">
                  <a:pos x="connsiteX1" y="connsiteY1"/>
                </a:cxn>
                <a:cxn ang="0">
                  <a:pos x="connsiteX2" y="connsiteY2"/>
                </a:cxn>
                <a:cxn ang="0">
                  <a:pos x="connsiteX3" y="connsiteY3"/>
                </a:cxn>
              </a:cxnLst>
              <a:rect l="l" t="t" r="r" b="b"/>
              <a:pathLst>
                <a:path w="884111" h="1988277">
                  <a:moveTo>
                    <a:pt x="0" y="0"/>
                  </a:moveTo>
                  <a:lnTo>
                    <a:pt x="884111" y="0"/>
                  </a:lnTo>
                  <a:lnTo>
                    <a:pt x="884111" y="1988277"/>
                  </a:lnTo>
                  <a:lnTo>
                    <a:pt x="0" y="1988277"/>
                  </a:lnTo>
                  <a:close/>
                </a:path>
              </a:pathLst>
            </a:custGeom>
            <a:solidFill>
              <a:schemeClr val="accent3"/>
            </a:solidFill>
            <a:ln w="633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DB12E7A-54C1-4EC0-BB5E-BE2DED74C4A1}"/>
                </a:ext>
              </a:extLst>
            </p:cNvPr>
            <p:cNvSpPr/>
            <p:nvPr/>
          </p:nvSpPr>
          <p:spPr>
            <a:xfrm>
              <a:off x="750096" y="4636442"/>
              <a:ext cx="884111" cy="140652"/>
            </a:xfrm>
            <a:custGeom>
              <a:avLst/>
              <a:gdLst>
                <a:gd name="connsiteX0" fmla="*/ 0 w 884111"/>
                <a:gd name="connsiteY0" fmla="*/ 0 h 140652"/>
                <a:gd name="connsiteX1" fmla="*/ 884111 w 884111"/>
                <a:gd name="connsiteY1" fmla="*/ 0 h 140652"/>
                <a:gd name="connsiteX2" fmla="*/ 884111 w 884111"/>
                <a:gd name="connsiteY2" fmla="*/ 140652 h 140652"/>
                <a:gd name="connsiteX3" fmla="*/ 0 w 884111"/>
                <a:gd name="connsiteY3" fmla="*/ 140652 h 140652"/>
              </a:gdLst>
              <a:ahLst/>
              <a:cxnLst>
                <a:cxn ang="0">
                  <a:pos x="connsiteX0" y="connsiteY0"/>
                </a:cxn>
                <a:cxn ang="0">
                  <a:pos x="connsiteX1" y="connsiteY1"/>
                </a:cxn>
                <a:cxn ang="0">
                  <a:pos x="connsiteX2" y="connsiteY2"/>
                </a:cxn>
                <a:cxn ang="0">
                  <a:pos x="connsiteX3" y="connsiteY3"/>
                </a:cxn>
              </a:cxnLst>
              <a:rect l="l" t="t" r="r" b="b"/>
              <a:pathLst>
                <a:path w="884111" h="140652">
                  <a:moveTo>
                    <a:pt x="0" y="0"/>
                  </a:moveTo>
                  <a:lnTo>
                    <a:pt x="884111" y="0"/>
                  </a:lnTo>
                  <a:lnTo>
                    <a:pt x="884111" y="140652"/>
                  </a:lnTo>
                  <a:lnTo>
                    <a:pt x="0" y="140652"/>
                  </a:lnTo>
                  <a:close/>
                </a:path>
              </a:pathLst>
            </a:custGeom>
            <a:solidFill>
              <a:schemeClr val="bg1"/>
            </a:solidFill>
            <a:ln w="633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E69B03B-43F4-4F9B-9AB5-BA93510B9F19}"/>
                </a:ext>
              </a:extLst>
            </p:cNvPr>
            <p:cNvSpPr/>
            <p:nvPr/>
          </p:nvSpPr>
          <p:spPr>
            <a:xfrm>
              <a:off x="750096" y="4889903"/>
              <a:ext cx="884111" cy="140652"/>
            </a:xfrm>
            <a:custGeom>
              <a:avLst/>
              <a:gdLst>
                <a:gd name="connsiteX0" fmla="*/ 0 w 884111"/>
                <a:gd name="connsiteY0" fmla="*/ 0 h 140652"/>
                <a:gd name="connsiteX1" fmla="*/ 884111 w 884111"/>
                <a:gd name="connsiteY1" fmla="*/ 0 h 140652"/>
                <a:gd name="connsiteX2" fmla="*/ 884111 w 884111"/>
                <a:gd name="connsiteY2" fmla="*/ 140652 h 140652"/>
                <a:gd name="connsiteX3" fmla="*/ 0 w 884111"/>
                <a:gd name="connsiteY3" fmla="*/ 140652 h 140652"/>
              </a:gdLst>
              <a:ahLst/>
              <a:cxnLst>
                <a:cxn ang="0">
                  <a:pos x="connsiteX0" y="connsiteY0"/>
                </a:cxn>
                <a:cxn ang="0">
                  <a:pos x="connsiteX1" y="connsiteY1"/>
                </a:cxn>
                <a:cxn ang="0">
                  <a:pos x="connsiteX2" y="connsiteY2"/>
                </a:cxn>
                <a:cxn ang="0">
                  <a:pos x="connsiteX3" y="connsiteY3"/>
                </a:cxn>
              </a:cxnLst>
              <a:rect l="l" t="t" r="r" b="b"/>
              <a:pathLst>
                <a:path w="884111" h="140652">
                  <a:moveTo>
                    <a:pt x="0" y="0"/>
                  </a:moveTo>
                  <a:lnTo>
                    <a:pt x="884111" y="0"/>
                  </a:lnTo>
                  <a:lnTo>
                    <a:pt x="884111" y="140652"/>
                  </a:lnTo>
                  <a:lnTo>
                    <a:pt x="0" y="140652"/>
                  </a:lnTo>
                  <a:close/>
                </a:path>
              </a:pathLst>
            </a:custGeom>
            <a:solidFill>
              <a:schemeClr val="bg1"/>
            </a:solidFill>
            <a:ln w="633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5C5F190-35A1-4A4A-828B-1E00396A0EEE}"/>
                </a:ext>
              </a:extLst>
            </p:cNvPr>
            <p:cNvSpPr/>
            <p:nvPr/>
          </p:nvSpPr>
          <p:spPr>
            <a:xfrm>
              <a:off x="803792" y="5686368"/>
              <a:ext cx="619713" cy="589931"/>
            </a:xfrm>
            <a:custGeom>
              <a:avLst/>
              <a:gdLst>
                <a:gd name="connsiteX0" fmla="*/ 0 w 619713"/>
                <a:gd name="connsiteY0" fmla="*/ 0 h 589931"/>
                <a:gd name="connsiteX1" fmla="*/ 619713 w 619713"/>
                <a:gd name="connsiteY1" fmla="*/ 0 h 589931"/>
                <a:gd name="connsiteX2" fmla="*/ 619713 w 619713"/>
                <a:gd name="connsiteY2" fmla="*/ 589931 h 589931"/>
                <a:gd name="connsiteX3" fmla="*/ 619396 w 619713"/>
                <a:gd name="connsiteY3" fmla="*/ 589931 h 589931"/>
                <a:gd name="connsiteX4" fmla="*/ 18142 w 619713"/>
                <a:gd name="connsiteY4" fmla="*/ 119760 h 589931"/>
                <a:gd name="connsiteX5" fmla="*/ 0 w 619713"/>
                <a:gd name="connsiteY5" fmla="*/ 0 h 58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713" h="589931">
                  <a:moveTo>
                    <a:pt x="0" y="0"/>
                  </a:moveTo>
                  <a:lnTo>
                    <a:pt x="619713" y="0"/>
                  </a:lnTo>
                  <a:lnTo>
                    <a:pt x="619713" y="589931"/>
                  </a:lnTo>
                  <a:lnTo>
                    <a:pt x="619396" y="589931"/>
                  </a:lnTo>
                  <a:cubicBezTo>
                    <a:pt x="335136" y="588869"/>
                    <a:pt x="87703" y="395380"/>
                    <a:pt x="18142" y="119760"/>
                  </a:cubicBezTo>
                  <a:cubicBezTo>
                    <a:pt x="8262" y="80516"/>
                    <a:pt x="2186" y="40410"/>
                    <a:pt x="0" y="0"/>
                  </a:cubicBezTo>
                  <a:close/>
                </a:path>
              </a:pathLst>
            </a:custGeom>
            <a:solidFill>
              <a:schemeClr val="bg2"/>
            </a:solidFill>
            <a:ln w="633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B6D7761-0AD4-4E15-8606-8DED94365480}"/>
                </a:ext>
              </a:extLst>
            </p:cNvPr>
            <p:cNvSpPr/>
            <p:nvPr/>
          </p:nvSpPr>
          <p:spPr>
            <a:xfrm>
              <a:off x="1526885" y="5686368"/>
              <a:ext cx="619713" cy="589931"/>
            </a:xfrm>
            <a:custGeom>
              <a:avLst/>
              <a:gdLst>
                <a:gd name="connsiteX0" fmla="*/ 0 w 619713"/>
                <a:gd name="connsiteY0" fmla="*/ 0 h 589931"/>
                <a:gd name="connsiteX1" fmla="*/ 619713 w 619713"/>
                <a:gd name="connsiteY1" fmla="*/ 0 h 589931"/>
                <a:gd name="connsiteX2" fmla="*/ 619713 w 619713"/>
                <a:gd name="connsiteY2" fmla="*/ 589931 h 589931"/>
                <a:gd name="connsiteX3" fmla="*/ 619396 w 619713"/>
                <a:gd name="connsiteY3" fmla="*/ 589931 h 589931"/>
                <a:gd name="connsiteX4" fmla="*/ 18142 w 619713"/>
                <a:gd name="connsiteY4" fmla="*/ 119760 h 589931"/>
                <a:gd name="connsiteX5" fmla="*/ 0 w 619713"/>
                <a:gd name="connsiteY5" fmla="*/ 0 h 58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713" h="589931">
                  <a:moveTo>
                    <a:pt x="0" y="0"/>
                  </a:moveTo>
                  <a:lnTo>
                    <a:pt x="619713" y="0"/>
                  </a:lnTo>
                  <a:lnTo>
                    <a:pt x="619713" y="589931"/>
                  </a:lnTo>
                  <a:lnTo>
                    <a:pt x="619396" y="589931"/>
                  </a:lnTo>
                  <a:cubicBezTo>
                    <a:pt x="335136" y="588869"/>
                    <a:pt x="87703" y="395380"/>
                    <a:pt x="18142" y="119760"/>
                  </a:cubicBezTo>
                  <a:cubicBezTo>
                    <a:pt x="8262" y="80516"/>
                    <a:pt x="2186" y="40410"/>
                    <a:pt x="0" y="0"/>
                  </a:cubicBezTo>
                  <a:close/>
                </a:path>
              </a:pathLst>
            </a:custGeom>
            <a:solidFill>
              <a:schemeClr val="bg1"/>
            </a:solidFill>
            <a:ln w="633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spTree>
    <p:extLst>
      <p:ext uri="{BB962C8B-B14F-4D97-AF65-F5344CB8AC3E}">
        <p14:creationId xmlns:p14="http://schemas.microsoft.com/office/powerpoint/2010/main" val="2853997968"/>
      </p:ext>
    </p:extLst>
  </p:cSld>
  <p:clrMapOvr>
    <a:masterClrMapping/>
  </p:clrMapOvr>
  <p:extLst>
    <p:ext uri="{DCECCB84-F9BA-43D5-87BE-67443E8EF086}">
      <p15:sldGuideLst xmlns:p15="http://schemas.microsoft.com/office/powerpoint/2012/main">
        <p15:guide id="1" pos="2706">
          <p15:clr>
            <a:srgbClr val="FBAE40"/>
          </p15:clr>
        </p15:guide>
        <p15:guide id="2" pos="497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apittel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grpSp>
        <p:nvGrpSpPr>
          <p:cNvPr id="13" name="Group 12">
            <a:extLst>
              <a:ext uri="{FF2B5EF4-FFF2-40B4-BE49-F238E27FC236}">
                <a16:creationId xmlns:a16="http://schemas.microsoft.com/office/drawing/2014/main" id="{CAC8FE81-5735-42BA-87F1-DA163126BB78}"/>
              </a:ext>
            </a:extLst>
          </p:cNvPr>
          <p:cNvGrpSpPr/>
          <p:nvPr userDrawn="1"/>
        </p:nvGrpSpPr>
        <p:grpSpPr>
          <a:xfrm>
            <a:off x="839788" y="631216"/>
            <a:ext cx="2237431" cy="2735899"/>
            <a:chOff x="865822" y="550830"/>
            <a:chExt cx="2656398" cy="3248206"/>
          </a:xfrm>
        </p:grpSpPr>
        <p:sp>
          <p:nvSpPr>
            <p:cNvPr id="14" name="Freeform: Shape 13">
              <a:extLst>
                <a:ext uri="{FF2B5EF4-FFF2-40B4-BE49-F238E27FC236}">
                  <a16:creationId xmlns:a16="http://schemas.microsoft.com/office/drawing/2014/main" id="{A6986C9B-4CCE-42FF-8AAD-5457295EC0C5}"/>
                </a:ext>
              </a:extLst>
            </p:cNvPr>
            <p:cNvSpPr/>
            <p:nvPr/>
          </p:nvSpPr>
          <p:spPr>
            <a:xfrm>
              <a:off x="865822" y="2225582"/>
              <a:ext cx="1157097" cy="1167831"/>
            </a:xfrm>
            <a:custGeom>
              <a:avLst/>
              <a:gdLst>
                <a:gd name="connsiteX0" fmla="*/ 0 w 1157097"/>
                <a:gd name="connsiteY0" fmla="*/ 0 h 1167831"/>
                <a:gd name="connsiteX1" fmla="*/ 437807 w 1157097"/>
                <a:gd name="connsiteY1" fmla="*/ 345291 h 1167831"/>
                <a:gd name="connsiteX2" fmla="*/ 1035272 w 1157097"/>
                <a:gd name="connsiteY2" fmla="*/ 1038092 h 1167831"/>
                <a:gd name="connsiteX3" fmla="*/ 1157097 w 1157097"/>
                <a:gd name="connsiteY3" fmla="*/ 1167832 h 1167831"/>
                <a:gd name="connsiteX4" fmla="*/ 0 w 1157097"/>
                <a:gd name="connsiteY4" fmla="*/ 1167832 h 1167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097" h="1167831">
                  <a:moveTo>
                    <a:pt x="0" y="0"/>
                  </a:moveTo>
                  <a:cubicBezTo>
                    <a:pt x="224971" y="17688"/>
                    <a:pt x="331661" y="102013"/>
                    <a:pt x="437807" y="345291"/>
                  </a:cubicBezTo>
                  <a:cubicBezTo>
                    <a:pt x="569490" y="643852"/>
                    <a:pt x="742522" y="844620"/>
                    <a:pt x="1035272" y="1038092"/>
                  </a:cubicBezTo>
                  <a:cubicBezTo>
                    <a:pt x="1085425" y="1071268"/>
                    <a:pt x="1127140" y="1115693"/>
                    <a:pt x="1157097" y="1167832"/>
                  </a:cubicBezTo>
                  <a:lnTo>
                    <a:pt x="0" y="1167832"/>
                  </a:lnTo>
                  <a:close/>
                </a:path>
              </a:pathLst>
            </a:custGeom>
            <a:solidFill>
              <a:schemeClr val="accent2"/>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BA8051A-286F-4DC0-9033-2F6ED3BD30AB}"/>
                </a:ext>
              </a:extLst>
            </p:cNvPr>
            <p:cNvSpPr/>
            <p:nvPr/>
          </p:nvSpPr>
          <p:spPr>
            <a:xfrm>
              <a:off x="1764639" y="2631214"/>
              <a:ext cx="1157106" cy="1167822"/>
            </a:xfrm>
            <a:custGeom>
              <a:avLst/>
              <a:gdLst>
                <a:gd name="connsiteX0" fmla="*/ 1157107 w 1157106"/>
                <a:gd name="connsiteY0" fmla="*/ 1167822 h 1167822"/>
                <a:gd name="connsiteX1" fmla="*/ 719300 w 1157106"/>
                <a:gd name="connsiteY1" fmla="*/ 822532 h 1167822"/>
                <a:gd name="connsiteX2" fmla="*/ 121825 w 1157106"/>
                <a:gd name="connsiteY2" fmla="*/ 129740 h 1167822"/>
                <a:gd name="connsiteX3" fmla="*/ 0 w 1157106"/>
                <a:gd name="connsiteY3" fmla="*/ 0 h 1167822"/>
                <a:gd name="connsiteX4" fmla="*/ 1157107 w 1157106"/>
                <a:gd name="connsiteY4" fmla="*/ 0 h 1167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106" h="1167822">
                  <a:moveTo>
                    <a:pt x="1157107" y="1167822"/>
                  </a:moveTo>
                  <a:cubicBezTo>
                    <a:pt x="932126" y="1150134"/>
                    <a:pt x="825437" y="1065809"/>
                    <a:pt x="719300" y="822532"/>
                  </a:cubicBezTo>
                  <a:cubicBezTo>
                    <a:pt x="587616" y="523970"/>
                    <a:pt x="414576" y="323202"/>
                    <a:pt x="121825" y="129740"/>
                  </a:cubicBezTo>
                  <a:cubicBezTo>
                    <a:pt x="71673" y="96564"/>
                    <a:pt x="29957" y="52139"/>
                    <a:pt x="0" y="0"/>
                  </a:cubicBezTo>
                  <a:lnTo>
                    <a:pt x="1157107" y="0"/>
                  </a:lnTo>
                  <a:close/>
                </a:path>
              </a:pathLst>
            </a:custGeom>
            <a:solidFill>
              <a:schemeClr val="accent2"/>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B4592F1-4806-4F5E-839B-30E40F378EB4}"/>
                </a:ext>
              </a:extLst>
            </p:cNvPr>
            <p:cNvSpPr/>
            <p:nvPr/>
          </p:nvSpPr>
          <p:spPr>
            <a:xfrm>
              <a:off x="2321261" y="2215353"/>
              <a:ext cx="1200959" cy="598093"/>
            </a:xfrm>
            <a:custGeom>
              <a:avLst/>
              <a:gdLst>
                <a:gd name="connsiteX0" fmla="*/ 1200960 w 1200959"/>
                <a:gd name="connsiteY0" fmla="*/ 598093 h 598093"/>
                <a:gd name="connsiteX1" fmla="*/ 598088 w 1200959"/>
                <a:gd name="connsiteY1" fmla="*/ 5 h 598093"/>
                <a:gd name="connsiteX2" fmla="*/ 0 w 1200959"/>
                <a:gd name="connsiteY2" fmla="*/ 598093 h 598093"/>
              </a:gdLst>
              <a:ahLst/>
              <a:cxnLst>
                <a:cxn ang="0">
                  <a:pos x="connsiteX0" y="connsiteY0"/>
                </a:cxn>
                <a:cxn ang="0">
                  <a:pos x="connsiteX1" y="connsiteY1"/>
                </a:cxn>
                <a:cxn ang="0">
                  <a:pos x="connsiteX2" y="connsiteY2"/>
                </a:cxn>
              </a:cxnLst>
              <a:rect l="l" t="t" r="r" b="b"/>
              <a:pathLst>
                <a:path w="1200959" h="598093">
                  <a:moveTo>
                    <a:pt x="1200960" y="598093"/>
                  </a:moveTo>
                  <a:cubicBezTo>
                    <a:pt x="1199639" y="266457"/>
                    <a:pt x="929724" y="-1316"/>
                    <a:pt x="598088" y="5"/>
                  </a:cubicBezTo>
                  <a:cubicBezTo>
                    <a:pt x="268319" y="1318"/>
                    <a:pt x="1313" y="268324"/>
                    <a:pt x="0" y="598093"/>
                  </a:cubicBezTo>
                  <a:close/>
                </a:path>
              </a:pathLst>
            </a:custGeom>
            <a:solidFill>
              <a:schemeClr val="accent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5829615-7555-44DF-B735-CC693C28B9C4}"/>
                </a:ext>
              </a:extLst>
            </p:cNvPr>
            <p:cNvSpPr/>
            <p:nvPr/>
          </p:nvSpPr>
          <p:spPr>
            <a:xfrm>
              <a:off x="1444380" y="1296332"/>
              <a:ext cx="654634" cy="566928"/>
            </a:xfrm>
            <a:custGeom>
              <a:avLst/>
              <a:gdLst>
                <a:gd name="connsiteX0" fmla="*/ 327317 w 654634"/>
                <a:gd name="connsiteY0" fmla="*/ 0 h 566928"/>
                <a:gd name="connsiteX1" fmla="*/ 490976 w 654634"/>
                <a:gd name="connsiteY1" fmla="*/ 283464 h 566928"/>
                <a:gd name="connsiteX2" fmla="*/ 654634 w 654634"/>
                <a:gd name="connsiteY2" fmla="*/ 566928 h 566928"/>
                <a:gd name="connsiteX3" fmla="*/ 327317 w 654634"/>
                <a:gd name="connsiteY3" fmla="*/ 566928 h 566928"/>
                <a:gd name="connsiteX4" fmla="*/ 0 w 654634"/>
                <a:gd name="connsiteY4" fmla="*/ 566928 h 566928"/>
                <a:gd name="connsiteX5" fmla="*/ 163659 w 654634"/>
                <a:gd name="connsiteY5" fmla="*/ 283464 h 566928"/>
                <a:gd name="connsiteX6" fmla="*/ 327317 w 654634"/>
                <a:gd name="connsiteY6" fmla="*/ 0 h 5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34" h="566928">
                  <a:moveTo>
                    <a:pt x="327317" y="0"/>
                  </a:moveTo>
                  <a:lnTo>
                    <a:pt x="490976" y="283464"/>
                  </a:lnTo>
                  <a:lnTo>
                    <a:pt x="654634" y="566928"/>
                  </a:lnTo>
                  <a:lnTo>
                    <a:pt x="327317" y="566928"/>
                  </a:lnTo>
                  <a:lnTo>
                    <a:pt x="0" y="566928"/>
                  </a:lnTo>
                  <a:lnTo>
                    <a:pt x="163659" y="283464"/>
                  </a:lnTo>
                  <a:lnTo>
                    <a:pt x="327317" y="0"/>
                  </a:lnTo>
                  <a:close/>
                </a:path>
              </a:pathLst>
            </a:custGeom>
            <a:solidFill>
              <a:schemeClr val="accent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C247127-CEBA-4B34-A9C2-62C7E64DE2A7}"/>
                </a:ext>
              </a:extLst>
            </p:cNvPr>
            <p:cNvSpPr/>
            <p:nvPr/>
          </p:nvSpPr>
          <p:spPr>
            <a:xfrm>
              <a:off x="2422359" y="550830"/>
              <a:ext cx="654634" cy="566927"/>
            </a:xfrm>
            <a:custGeom>
              <a:avLst/>
              <a:gdLst>
                <a:gd name="connsiteX0" fmla="*/ 327317 w 654634"/>
                <a:gd name="connsiteY0" fmla="*/ 0 h 566927"/>
                <a:gd name="connsiteX1" fmla="*/ 490976 w 654634"/>
                <a:gd name="connsiteY1" fmla="*/ 283464 h 566927"/>
                <a:gd name="connsiteX2" fmla="*/ 654634 w 654634"/>
                <a:gd name="connsiteY2" fmla="*/ 566928 h 566927"/>
                <a:gd name="connsiteX3" fmla="*/ 327317 w 654634"/>
                <a:gd name="connsiteY3" fmla="*/ 566928 h 566927"/>
                <a:gd name="connsiteX4" fmla="*/ 0 w 654634"/>
                <a:gd name="connsiteY4" fmla="*/ 566928 h 566927"/>
                <a:gd name="connsiteX5" fmla="*/ 163658 w 654634"/>
                <a:gd name="connsiteY5" fmla="*/ 283464 h 566927"/>
                <a:gd name="connsiteX6" fmla="*/ 327317 w 654634"/>
                <a:gd name="connsiteY6" fmla="*/ 0 h 566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34" h="566927">
                  <a:moveTo>
                    <a:pt x="327317" y="0"/>
                  </a:moveTo>
                  <a:lnTo>
                    <a:pt x="490976" y="283464"/>
                  </a:lnTo>
                  <a:lnTo>
                    <a:pt x="654634" y="566928"/>
                  </a:lnTo>
                  <a:lnTo>
                    <a:pt x="327317" y="566928"/>
                  </a:lnTo>
                  <a:lnTo>
                    <a:pt x="0" y="566928"/>
                  </a:lnTo>
                  <a:lnTo>
                    <a:pt x="163658" y="283464"/>
                  </a:lnTo>
                  <a:lnTo>
                    <a:pt x="327317" y="0"/>
                  </a:lnTo>
                  <a:close/>
                </a:path>
              </a:pathLst>
            </a:custGeom>
            <a:solidFill>
              <a:schemeClr val="accent1"/>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C5B8255-CCD1-4D86-B5C7-1A8B9D2466FF}"/>
                </a:ext>
              </a:extLst>
            </p:cNvPr>
            <p:cNvSpPr/>
            <p:nvPr/>
          </p:nvSpPr>
          <p:spPr>
            <a:xfrm>
              <a:off x="2749676" y="834294"/>
              <a:ext cx="654624" cy="566928"/>
            </a:xfrm>
            <a:custGeom>
              <a:avLst/>
              <a:gdLst>
                <a:gd name="connsiteX0" fmla="*/ 327317 w 654624"/>
                <a:gd name="connsiteY0" fmla="*/ 0 h 566928"/>
                <a:gd name="connsiteX1" fmla="*/ 490976 w 654624"/>
                <a:gd name="connsiteY1" fmla="*/ 283464 h 566928"/>
                <a:gd name="connsiteX2" fmla="*/ 654625 w 654624"/>
                <a:gd name="connsiteY2" fmla="*/ 566928 h 566928"/>
                <a:gd name="connsiteX3" fmla="*/ 327317 w 654624"/>
                <a:gd name="connsiteY3" fmla="*/ 566928 h 566928"/>
                <a:gd name="connsiteX4" fmla="*/ 0 w 654624"/>
                <a:gd name="connsiteY4" fmla="*/ 566928 h 566928"/>
                <a:gd name="connsiteX5" fmla="*/ 163659 w 654624"/>
                <a:gd name="connsiteY5" fmla="*/ 283464 h 566928"/>
                <a:gd name="connsiteX6" fmla="*/ 327317 w 654624"/>
                <a:gd name="connsiteY6" fmla="*/ 0 h 5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24" h="566928">
                  <a:moveTo>
                    <a:pt x="327317" y="0"/>
                  </a:moveTo>
                  <a:lnTo>
                    <a:pt x="490976" y="283464"/>
                  </a:lnTo>
                  <a:lnTo>
                    <a:pt x="654625" y="566928"/>
                  </a:lnTo>
                  <a:lnTo>
                    <a:pt x="327317" y="566928"/>
                  </a:lnTo>
                  <a:lnTo>
                    <a:pt x="0" y="566928"/>
                  </a:lnTo>
                  <a:lnTo>
                    <a:pt x="163659" y="283464"/>
                  </a:lnTo>
                  <a:lnTo>
                    <a:pt x="327317" y="0"/>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227597499"/>
      </p:ext>
    </p:extLst>
  </p:cSld>
  <p:clrMapOvr>
    <a:masterClrMapping/>
  </p:clrMapOvr>
  <p:extLst>
    <p:ext uri="{DCECCB84-F9BA-43D5-87BE-67443E8EF086}">
      <p15:sldGuideLst xmlns:p15="http://schemas.microsoft.com/office/powerpoint/2012/main">
        <p15:guide id="1" pos="2706">
          <p15:clr>
            <a:srgbClr val="FBAE40"/>
          </p15:clr>
        </p15:guide>
        <p15:guide id="2" pos="497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vslutning alternativ 1">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F8F0A41-A289-44BD-93D7-44141F13C11D}"/>
              </a:ext>
            </a:extLst>
          </p:cNvPr>
          <p:cNvSpPr/>
          <p:nvPr/>
        </p:nvSpPr>
        <p:spPr>
          <a:xfrm>
            <a:off x="9389087" y="1437505"/>
            <a:ext cx="990782" cy="198162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3"/>
          </a:solidFill>
          <a:ln w="7144"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296572" y="1548758"/>
            <a:ext cx="431536" cy="1735057"/>
            <a:chOff x="11870514" y="244569"/>
            <a:chExt cx="151518" cy="609202"/>
          </a:xfrm>
          <a:solidFill>
            <a:schemeClr val="tx1"/>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2" name="Freeform: Shape 11">
            <a:extLst>
              <a:ext uri="{FF2B5EF4-FFF2-40B4-BE49-F238E27FC236}">
                <a16:creationId xmlns:a16="http://schemas.microsoft.com/office/drawing/2014/main" id="{7E9E5F7C-935D-44AE-B4D7-F96F0E923750}"/>
              </a:ext>
            </a:extLst>
          </p:cNvPr>
          <p:cNvSpPr/>
          <p:nvPr/>
        </p:nvSpPr>
        <p:spPr>
          <a:xfrm>
            <a:off x="9732645" y="4429125"/>
            <a:ext cx="1483339" cy="1469731"/>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1837820" y="5558043"/>
            <a:ext cx="1472118" cy="745100"/>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3843053"/>
            <a:ext cx="10512425" cy="586071"/>
          </a:xfrm>
        </p:spPr>
        <p:txBody>
          <a:bodyPr>
            <a:noAutofit/>
          </a:bodyPr>
          <a:lstStyle>
            <a:lvl1pPr marL="0" indent="0" algn="ctr">
              <a:buNone/>
              <a:defRPr sz="2000" b="0">
                <a:solidFill>
                  <a:schemeClr val="tx1"/>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Tree>
    <p:extLst>
      <p:ext uri="{BB962C8B-B14F-4D97-AF65-F5344CB8AC3E}">
        <p14:creationId xmlns:p14="http://schemas.microsoft.com/office/powerpoint/2010/main" val="1606957494"/>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vslutning alternativ 2">
    <p:bg>
      <p:bgPr>
        <a:solidFill>
          <a:schemeClr val="tx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F8F0A41-A289-44BD-93D7-44141F13C11D}"/>
              </a:ext>
            </a:extLst>
          </p:cNvPr>
          <p:cNvSpPr/>
          <p:nvPr/>
        </p:nvSpPr>
        <p:spPr>
          <a:xfrm>
            <a:off x="9389087" y="1437505"/>
            <a:ext cx="990782" cy="198162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2"/>
          </a:solidFill>
          <a:ln w="7144"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296572" y="1548758"/>
            <a:ext cx="431536" cy="1735057"/>
            <a:chOff x="11870514" y="244569"/>
            <a:chExt cx="151518" cy="609202"/>
          </a:xfrm>
          <a:solidFill>
            <a:schemeClr val="bg1"/>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2" name="Freeform: Shape 11">
            <a:extLst>
              <a:ext uri="{FF2B5EF4-FFF2-40B4-BE49-F238E27FC236}">
                <a16:creationId xmlns:a16="http://schemas.microsoft.com/office/drawing/2014/main" id="{7E9E5F7C-935D-44AE-B4D7-F96F0E923750}"/>
              </a:ext>
            </a:extLst>
          </p:cNvPr>
          <p:cNvSpPr/>
          <p:nvPr/>
        </p:nvSpPr>
        <p:spPr>
          <a:xfrm>
            <a:off x="9732645" y="4429125"/>
            <a:ext cx="1483339" cy="1469731"/>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1837820" y="5558043"/>
            <a:ext cx="1472118" cy="745100"/>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3843053"/>
            <a:ext cx="10512425" cy="586071"/>
          </a:xfrm>
        </p:spPr>
        <p:txBody>
          <a:bodyPr>
            <a:noAutofit/>
          </a:bodyPr>
          <a:lstStyle>
            <a:lvl1pPr marL="0" indent="0" algn="ctr">
              <a:buNone/>
              <a:defRPr sz="2000"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Tree>
    <p:extLst>
      <p:ext uri="{BB962C8B-B14F-4D97-AF65-F5344CB8AC3E}">
        <p14:creationId xmlns:p14="http://schemas.microsoft.com/office/powerpoint/2010/main" val="419025010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79366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orside alternativ 1">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89BDD-A5DA-449C-9F32-411F60AB59E7}"/>
              </a:ext>
            </a:extLst>
          </p:cNvPr>
          <p:cNvSpPr/>
          <p:nvPr userDrawn="1"/>
        </p:nvSpPr>
        <p:spPr>
          <a:xfrm>
            <a:off x="6614160" y="0"/>
            <a:ext cx="55778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US" sz="1600" dirty="0">
              <a:solidFill>
                <a:schemeClr val="tx1"/>
              </a:solidFill>
            </a:endParaRPr>
          </a:p>
        </p:txBody>
      </p:sp>
      <p:sp>
        <p:nvSpPr>
          <p:cNvPr id="22" name="Rectangle 21">
            <a:extLst>
              <a:ext uri="{FF2B5EF4-FFF2-40B4-BE49-F238E27FC236}">
                <a16:creationId xmlns:a16="http://schemas.microsoft.com/office/drawing/2014/main" id="{0F1DB9A8-CFC3-43D6-97EF-9821CEC4EB86}"/>
              </a:ext>
            </a:extLst>
          </p:cNvPr>
          <p:cNvSpPr/>
          <p:nvPr userDrawn="1"/>
        </p:nvSpPr>
        <p:spPr>
          <a:xfrm>
            <a:off x="7394606" y="2098115"/>
            <a:ext cx="3504111" cy="1491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US" sz="1600" dirty="0">
              <a:solidFill>
                <a:schemeClr val="tx1"/>
              </a:solidFill>
            </a:endParaRPr>
          </a:p>
        </p:txBody>
      </p:sp>
      <p:sp>
        <p:nvSpPr>
          <p:cNvPr id="2" name="Title 1">
            <a:extLst>
              <a:ext uri="{FF2B5EF4-FFF2-40B4-BE49-F238E27FC236}">
                <a16:creationId xmlns:a16="http://schemas.microsoft.com/office/drawing/2014/main" id="{F54A5564-B0D4-4D90-A4B6-A0C3339E8668}"/>
              </a:ext>
            </a:extLst>
          </p:cNvPr>
          <p:cNvSpPr>
            <a:spLocks noGrp="1"/>
          </p:cNvSpPr>
          <p:nvPr>
            <p:ph type="title"/>
          </p:nvPr>
        </p:nvSpPr>
        <p:spPr>
          <a:xfrm>
            <a:off x="839788" y="2097088"/>
            <a:ext cx="4932362" cy="1735772"/>
          </a:xfrm>
        </p:spPr>
        <p:txBody>
          <a:bodyPr anchor="t"/>
          <a:lstStyle>
            <a:lvl1pPr>
              <a:defRPr cap="all" baseline="0"/>
            </a:lvl1pPr>
          </a:lstStyle>
          <a:p>
            <a:r>
              <a:rPr lang="nb-NO" noProof="0"/>
              <a:t>Click to edit Master title style</a:t>
            </a:r>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8863209" y="1651018"/>
            <a:ext cx="580592" cy="2334362"/>
            <a:chOff x="11870514" y="244569"/>
            <a:chExt cx="151518" cy="609202"/>
          </a:xfrm>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solidFill>
              <a:schemeClr val="tx2"/>
            </a:solid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solidFill>
              <a:schemeClr val="tx2"/>
            </a:solidFill>
            <a:ln w="264"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E925D05D-BADA-4CE4-87CE-12CFA0CDE945}"/>
              </a:ext>
            </a:extLst>
          </p:cNvPr>
          <p:cNvSpPr/>
          <p:nvPr userDrawn="1"/>
        </p:nvSpPr>
        <p:spPr>
          <a:xfrm>
            <a:off x="9431648" y="435724"/>
            <a:ext cx="1226389" cy="1226389"/>
          </a:xfrm>
          <a:custGeom>
            <a:avLst/>
            <a:gdLst>
              <a:gd name="connsiteX0" fmla="*/ 2139813 w 2139848"/>
              <a:gd name="connsiteY0" fmla="*/ 1069841 h 2139848"/>
              <a:gd name="connsiteX1" fmla="*/ 1069898 w 2139848"/>
              <a:gd name="connsiteY1" fmla="*/ 2139775 h 2139848"/>
              <a:gd name="connsiteX2" fmla="*/ -36 w 2139848"/>
              <a:gd name="connsiteY2" fmla="*/ 1069860 h 2139848"/>
              <a:gd name="connsiteX3" fmla="*/ 1069879 w 2139848"/>
              <a:gd name="connsiteY3" fmla="*/ -73 h 2139848"/>
              <a:gd name="connsiteX4" fmla="*/ 1069898 w 2139848"/>
              <a:gd name="connsiteY4" fmla="*/ -73 h 2139848"/>
              <a:gd name="connsiteX5" fmla="*/ 2139813 w 2139848"/>
              <a:gd name="connsiteY5" fmla="*/ 1069841 h 213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848" h="2139848">
                <a:moveTo>
                  <a:pt x="2139813" y="1069841"/>
                </a:moveTo>
                <a:cubicBezTo>
                  <a:pt x="2139818" y="1660744"/>
                  <a:pt x="1660801" y="2139770"/>
                  <a:pt x="1069898" y="2139775"/>
                </a:cubicBezTo>
                <a:cubicBezTo>
                  <a:pt x="478995" y="2139780"/>
                  <a:pt x="-30" y="1660763"/>
                  <a:pt x="-36" y="1069860"/>
                </a:cubicBezTo>
                <a:cubicBezTo>
                  <a:pt x="-41" y="478958"/>
                  <a:pt x="478976" y="-68"/>
                  <a:pt x="1069879" y="-73"/>
                </a:cubicBezTo>
                <a:cubicBezTo>
                  <a:pt x="1069886" y="-73"/>
                  <a:pt x="1069892" y="-73"/>
                  <a:pt x="1069898" y="-73"/>
                </a:cubicBezTo>
                <a:cubicBezTo>
                  <a:pt x="1660796" y="-73"/>
                  <a:pt x="2139813" y="478944"/>
                  <a:pt x="2139813" y="1069841"/>
                </a:cubicBezTo>
              </a:path>
            </a:pathLst>
          </a:custGeom>
          <a:solidFill>
            <a:schemeClr val="accent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7738557" y="4327499"/>
            <a:ext cx="1296934" cy="656431"/>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C051F08-BCC2-42B7-A7D2-2EF1738B42C5}"/>
              </a:ext>
            </a:extLst>
          </p:cNvPr>
          <p:cNvSpPr/>
          <p:nvPr userDrawn="1"/>
        </p:nvSpPr>
        <p:spPr>
          <a:xfrm>
            <a:off x="10241991" y="4688420"/>
            <a:ext cx="1546225" cy="1674896"/>
          </a:xfrm>
          <a:custGeom>
            <a:avLst/>
            <a:gdLst>
              <a:gd name="connsiteX0" fmla="*/ 1442050 w 2031330"/>
              <a:gd name="connsiteY0" fmla="*/ 1615462 h 2200369"/>
              <a:gd name="connsiteX1" fmla="*/ -36 w 2031330"/>
              <a:gd name="connsiteY1" fmla="*/ 2200296 h 2200369"/>
              <a:gd name="connsiteX2" fmla="*/ -36 w 2031330"/>
              <a:gd name="connsiteY2" fmla="*/ -73 h 2200369"/>
              <a:gd name="connsiteX3" fmla="*/ 2025646 w 2031330"/>
              <a:gd name="connsiteY3" fmla="*/ -73 h 2200369"/>
              <a:gd name="connsiteX4" fmla="*/ 2031295 w 2031330"/>
              <a:gd name="connsiteY4" fmla="*/ 172500 h 2200369"/>
              <a:gd name="connsiteX5" fmla="*/ 1442050 w 2031330"/>
              <a:gd name="connsiteY5" fmla="*/ 1615462 h 220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330" h="2200369">
                <a:moveTo>
                  <a:pt x="1442050" y="1615462"/>
                </a:moveTo>
                <a:cubicBezTo>
                  <a:pt x="1063812" y="1991432"/>
                  <a:pt x="551738" y="2199097"/>
                  <a:pt x="-36" y="2200296"/>
                </a:cubicBezTo>
                <a:lnTo>
                  <a:pt x="-36" y="-73"/>
                </a:lnTo>
                <a:lnTo>
                  <a:pt x="2025646" y="-73"/>
                </a:lnTo>
                <a:cubicBezTo>
                  <a:pt x="2029456" y="52419"/>
                  <a:pt x="2031295" y="109026"/>
                  <a:pt x="2031295" y="172500"/>
                </a:cubicBezTo>
                <a:cubicBezTo>
                  <a:pt x="2031352" y="725150"/>
                  <a:pt x="1822011" y="1237671"/>
                  <a:pt x="1442050" y="1615462"/>
                </a:cubicBezTo>
                <a:close/>
              </a:path>
            </a:pathLst>
          </a:custGeom>
          <a:solidFill>
            <a:schemeClr val="accent2"/>
          </a:solidFill>
          <a:ln w="9525" cap="flat">
            <a:noFill/>
            <a:prstDash val="solid"/>
            <a:miter/>
          </a:ln>
        </p:spPr>
        <p:txBody>
          <a:bodyPr rtlCol="0" anchor="ctr"/>
          <a:lstStyle/>
          <a:p>
            <a:r>
              <a:rPr lang="nb-NO" dirty="0"/>
              <a:t> </a:t>
            </a:r>
            <a:endParaRPr lang="en-US" dirty="0"/>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4522678"/>
            <a:ext cx="4932362" cy="496725"/>
          </a:xfrm>
        </p:spPr>
        <p:txBody>
          <a:bodyPr>
            <a:noAutofit/>
          </a:bodyPr>
          <a:lstStyle>
            <a:lvl1pPr marL="0" indent="0">
              <a:buNone/>
              <a:defRPr b="0">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25" name="Text Placeholder 23">
            <a:extLst>
              <a:ext uri="{FF2B5EF4-FFF2-40B4-BE49-F238E27FC236}">
                <a16:creationId xmlns:a16="http://schemas.microsoft.com/office/drawing/2014/main" id="{A8E95EAD-4D11-408C-A543-78867EDAC11E}"/>
              </a:ext>
            </a:extLst>
          </p:cNvPr>
          <p:cNvSpPr>
            <a:spLocks noGrp="1"/>
          </p:cNvSpPr>
          <p:nvPr>
            <p:ph type="body" sz="quarter" idx="11"/>
          </p:nvPr>
        </p:nvSpPr>
        <p:spPr>
          <a:xfrm>
            <a:off x="852964" y="5403520"/>
            <a:ext cx="4919186" cy="797255"/>
          </a:xfrm>
        </p:spPr>
        <p:txBody>
          <a:bodyPr>
            <a:noAutofit/>
          </a:bodyPr>
          <a:lstStyle>
            <a:lvl1pPr marL="0" indent="0">
              <a:buNone/>
              <a:defRPr sz="1400"/>
            </a:lvl1pPr>
          </a:lstStyle>
          <a:p>
            <a:pPr lvl="0"/>
            <a:r>
              <a:rPr lang="nb-NO" noProof="0"/>
              <a:t>Click to edit Master text styles</a:t>
            </a:r>
          </a:p>
        </p:txBody>
      </p:sp>
    </p:spTree>
    <p:extLst>
      <p:ext uri="{BB962C8B-B14F-4D97-AF65-F5344CB8AC3E}">
        <p14:creationId xmlns:p14="http://schemas.microsoft.com/office/powerpoint/2010/main" val="1377541587"/>
      </p:ext>
    </p:extLst>
  </p:cSld>
  <p:clrMapOvr>
    <a:masterClrMapping/>
  </p:clrMapOvr>
  <p:extLst>
    <p:ext uri="{DCECCB84-F9BA-43D5-87BE-67443E8EF086}">
      <p15:sldGuideLst xmlns:p15="http://schemas.microsoft.com/office/powerpoint/2012/main">
        <p15:guide id="1" pos="3636"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Forside alternativ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A5564-B0D4-4D90-A4B6-A0C3339E8668}"/>
              </a:ext>
            </a:extLst>
          </p:cNvPr>
          <p:cNvSpPr>
            <a:spLocks noGrp="1"/>
          </p:cNvSpPr>
          <p:nvPr>
            <p:ph type="title"/>
          </p:nvPr>
        </p:nvSpPr>
        <p:spPr>
          <a:xfrm>
            <a:off x="2316162" y="2097088"/>
            <a:ext cx="6300788" cy="1655761"/>
          </a:xfrm>
        </p:spPr>
        <p:txBody>
          <a:bodyPr anchor="b"/>
          <a:lstStyle>
            <a:lvl1pPr>
              <a:defRPr cap="all" baseline="0">
                <a:solidFill>
                  <a:schemeClr val="bg2"/>
                </a:solidFill>
              </a:defRPr>
            </a:lvl1pPr>
          </a:lstStyle>
          <a:p>
            <a:r>
              <a:rPr lang="nb-NO" noProof="0"/>
              <a:t>Click to edit Master title style</a:t>
            </a:r>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768927" y="5069545"/>
            <a:ext cx="407476" cy="1638320"/>
            <a:chOff x="11870514" y="244569"/>
            <a:chExt cx="151518" cy="609202"/>
          </a:xfrm>
          <a:solidFill>
            <a:schemeClr val="bg2"/>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1" name="Freeform: Shape 10">
            <a:extLst>
              <a:ext uri="{FF2B5EF4-FFF2-40B4-BE49-F238E27FC236}">
                <a16:creationId xmlns:a16="http://schemas.microsoft.com/office/drawing/2014/main" id="{4F8F0A41-A289-44BD-93D7-44141F13C11D}"/>
              </a:ext>
            </a:extLst>
          </p:cNvPr>
          <p:cNvSpPr/>
          <p:nvPr/>
        </p:nvSpPr>
        <p:spPr>
          <a:xfrm>
            <a:off x="10624944" y="4676005"/>
            <a:ext cx="385955" cy="77193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3"/>
          </a:solidFill>
          <a:ln w="714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E9E5F7C-935D-44AE-B4D7-F96F0E923750}"/>
              </a:ext>
            </a:extLst>
          </p:cNvPr>
          <p:cNvSpPr/>
          <p:nvPr/>
        </p:nvSpPr>
        <p:spPr>
          <a:xfrm>
            <a:off x="11181162" y="5784447"/>
            <a:ext cx="562482" cy="557322"/>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8205282" y="6199422"/>
            <a:ext cx="562481" cy="284695"/>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2316161" y="4522678"/>
            <a:ext cx="6300789" cy="496725"/>
          </a:xfrm>
        </p:spPr>
        <p:txBody>
          <a:bodyPr>
            <a:noAutofit/>
          </a:bodyPr>
          <a:lstStyle>
            <a:lvl1pPr marL="0" indent="0">
              <a:buNone/>
              <a:defRPr b="0">
                <a:solidFill>
                  <a:schemeClr val="bg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25" name="Text Placeholder 23">
            <a:extLst>
              <a:ext uri="{FF2B5EF4-FFF2-40B4-BE49-F238E27FC236}">
                <a16:creationId xmlns:a16="http://schemas.microsoft.com/office/drawing/2014/main" id="{A8E95EAD-4D11-408C-A543-78867EDAC11E}"/>
              </a:ext>
            </a:extLst>
          </p:cNvPr>
          <p:cNvSpPr>
            <a:spLocks noGrp="1"/>
          </p:cNvSpPr>
          <p:nvPr>
            <p:ph type="body" sz="quarter" idx="11"/>
          </p:nvPr>
        </p:nvSpPr>
        <p:spPr>
          <a:xfrm>
            <a:off x="2325393" y="5403520"/>
            <a:ext cx="6283957" cy="797255"/>
          </a:xfrm>
        </p:spPr>
        <p:txBody>
          <a:bodyPr>
            <a:noAutofit/>
          </a:bodyPr>
          <a:lstStyle>
            <a:lvl1pPr marL="0" indent="0">
              <a:buNone/>
              <a:defRPr sz="1400">
                <a:solidFill>
                  <a:schemeClr val="bg2"/>
                </a:solidFill>
              </a:defRPr>
            </a:lvl1pPr>
          </a:lstStyle>
          <a:p>
            <a:pPr lvl="0"/>
            <a:r>
              <a:rPr lang="nb-NO" noProof="0"/>
              <a:t>Click to edit Master text styles</a:t>
            </a:r>
          </a:p>
        </p:txBody>
      </p:sp>
    </p:spTree>
    <p:extLst>
      <p:ext uri="{BB962C8B-B14F-4D97-AF65-F5344CB8AC3E}">
        <p14:creationId xmlns:p14="http://schemas.microsoft.com/office/powerpoint/2010/main" val="1218980522"/>
      </p:ext>
    </p:extLst>
  </p:cSld>
  <p:clrMapOvr>
    <a:masterClrMapping/>
  </p:clrMapOvr>
  <p:extLst>
    <p:ext uri="{DCECCB84-F9BA-43D5-87BE-67443E8EF086}">
      <p15:sldGuideLst xmlns:p15="http://schemas.microsoft.com/office/powerpoint/2012/main">
        <p15:guide id="1" pos="1459" userDrawn="1">
          <p15:clr>
            <a:srgbClr val="FBAE40"/>
          </p15:clr>
        </p15:guide>
        <p15:guide id="2" pos="5428" userDrawn="1">
          <p15:clr>
            <a:srgbClr val="FBAE40"/>
          </p15:clr>
        </p15:guide>
        <p15:guide id="3" orient="horz" pos="236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en-US" noProof="0"/>
              <a:t>Click to edit Master title style</a:t>
            </a:r>
            <a:endParaRPr lang="nb-NO" noProof="0"/>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10514012" cy="410368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Autofit/>
          </a:bodyPr>
          <a:lstStyle>
            <a:lvl1pPr marL="0" indent="0">
              <a:buNone/>
              <a:defRPr sz="2800"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Tree>
    <p:extLst>
      <p:ext uri="{BB962C8B-B14F-4D97-AF65-F5344CB8AC3E}">
        <p14:creationId xmlns:p14="http://schemas.microsoft.com/office/powerpoint/2010/main" val="2726927229"/>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a:t>Click to edit Master title style</a:t>
            </a:r>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10514012"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Tree>
    <p:extLst>
      <p:ext uri="{BB962C8B-B14F-4D97-AF65-F5344CB8AC3E}">
        <p14:creationId xmlns:p14="http://schemas.microsoft.com/office/powerpoint/2010/main" val="894306435"/>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tel og innhold to del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a:t>Click to edit Master title style</a:t>
            </a:r>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4932362"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8" name="Content Placeholder 7">
            <a:extLst>
              <a:ext uri="{FF2B5EF4-FFF2-40B4-BE49-F238E27FC236}">
                <a16:creationId xmlns:a16="http://schemas.microsoft.com/office/drawing/2014/main" id="{B51E888E-743F-4571-9AFC-D2D0A84D79D0}"/>
              </a:ext>
            </a:extLst>
          </p:cNvPr>
          <p:cNvSpPr>
            <a:spLocks noGrp="1"/>
          </p:cNvSpPr>
          <p:nvPr>
            <p:ph sz="quarter" idx="19"/>
          </p:nvPr>
        </p:nvSpPr>
        <p:spPr>
          <a:xfrm>
            <a:off x="6419851" y="2097088"/>
            <a:ext cx="4933950"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Tree>
    <p:extLst>
      <p:ext uri="{BB962C8B-B14F-4D97-AF65-F5344CB8AC3E}">
        <p14:creationId xmlns:p14="http://schemas.microsoft.com/office/powerpoint/2010/main" val="2019278553"/>
      </p:ext>
    </p:extLst>
  </p:cSld>
  <p:clrMapOvr>
    <a:masterClrMapping/>
  </p:clrMapOvr>
  <p:extLst>
    <p:ext uri="{DCECCB84-F9BA-43D5-87BE-67443E8EF086}">
      <p15:sldGuideLst xmlns:p15="http://schemas.microsoft.com/office/powerpoint/2012/main">
        <p15:guide id="1" orient="horz" pos="822" userDrawn="1">
          <p15:clr>
            <a:srgbClr val="FBAE40"/>
          </p15:clr>
        </p15:guide>
        <p15:guide id="2" pos="3636" userDrawn="1">
          <p15:clr>
            <a:srgbClr val="FBAE40"/>
          </p15:clr>
        </p15:guide>
        <p15:guide id="3" pos="404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tel og innhold tre del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a:t>Click to edit Master title style</a:t>
            </a:r>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3060700"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8" name="Content Placeholder 7">
            <a:extLst>
              <a:ext uri="{FF2B5EF4-FFF2-40B4-BE49-F238E27FC236}">
                <a16:creationId xmlns:a16="http://schemas.microsoft.com/office/drawing/2014/main" id="{B51E888E-743F-4571-9AFC-D2D0A84D79D0}"/>
              </a:ext>
            </a:extLst>
          </p:cNvPr>
          <p:cNvSpPr>
            <a:spLocks noGrp="1"/>
          </p:cNvSpPr>
          <p:nvPr>
            <p:ph sz="quarter" idx="19"/>
          </p:nvPr>
        </p:nvSpPr>
        <p:spPr>
          <a:xfrm>
            <a:off x="8291513" y="2097088"/>
            <a:ext cx="3062287"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11" name="Content Placeholder 5">
            <a:extLst>
              <a:ext uri="{FF2B5EF4-FFF2-40B4-BE49-F238E27FC236}">
                <a16:creationId xmlns:a16="http://schemas.microsoft.com/office/drawing/2014/main" id="{B768B532-41DC-4774-AEC1-0AB166390D97}"/>
              </a:ext>
            </a:extLst>
          </p:cNvPr>
          <p:cNvSpPr>
            <a:spLocks noGrp="1"/>
          </p:cNvSpPr>
          <p:nvPr>
            <p:ph sz="quarter" idx="20"/>
          </p:nvPr>
        </p:nvSpPr>
        <p:spPr>
          <a:xfrm>
            <a:off x="4548187" y="2098677"/>
            <a:ext cx="3095625"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Tree>
    <p:extLst>
      <p:ext uri="{BB962C8B-B14F-4D97-AF65-F5344CB8AC3E}">
        <p14:creationId xmlns:p14="http://schemas.microsoft.com/office/powerpoint/2010/main" val="155080010"/>
      </p:ext>
    </p:extLst>
  </p:cSld>
  <p:clrMapOvr>
    <a:masterClrMapping/>
  </p:clrMapOvr>
  <p:extLst>
    <p:ext uri="{DCECCB84-F9BA-43D5-87BE-67443E8EF086}">
      <p15:sldGuideLst xmlns:p15="http://schemas.microsoft.com/office/powerpoint/2012/main">
        <p15:guide id="1" orient="horz" pos="822" userDrawn="1">
          <p15:clr>
            <a:srgbClr val="FBAE40"/>
          </p15:clr>
        </p15:guide>
        <p15:guide id="2" pos="2457" userDrawn="1">
          <p15:clr>
            <a:srgbClr val="FBAE40"/>
          </p15:clr>
        </p15:guide>
        <p15:guide id="3" pos="5223" userDrawn="1">
          <p15:clr>
            <a:srgbClr val="FBAE40"/>
          </p15:clr>
        </p15:guide>
        <p15:guide id="4" pos="2865" userDrawn="1">
          <p15:clr>
            <a:srgbClr val="FBAE40"/>
          </p15:clr>
        </p15:guide>
        <p15:guide id="5" pos="4815"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tel">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a:t>Click to edit Master title style</a:t>
            </a:r>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rm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Tree>
    <p:extLst>
      <p:ext uri="{BB962C8B-B14F-4D97-AF65-F5344CB8AC3E}">
        <p14:creationId xmlns:p14="http://schemas.microsoft.com/office/powerpoint/2010/main" val="2519969939"/>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tel og tekst alternativ">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829F-C6B1-4E47-BE73-78ADAC85651B}"/>
              </a:ext>
            </a:extLst>
          </p:cNvPr>
          <p:cNvSpPr>
            <a:spLocks noGrp="1"/>
          </p:cNvSpPr>
          <p:nvPr>
            <p:ph type="title"/>
          </p:nvPr>
        </p:nvSpPr>
        <p:spPr>
          <a:xfrm>
            <a:off x="839788" y="3012193"/>
            <a:ext cx="10512425" cy="992117"/>
          </a:xfrm>
        </p:spPr>
        <p:txBody>
          <a:bodyPr/>
          <a:lstStyle/>
          <a:p>
            <a:r>
              <a:rPr lang="nb-NO" noProof="0"/>
              <a:t>Click to edit Master title style</a:t>
            </a:r>
          </a:p>
        </p:txBody>
      </p:sp>
      <p:sp>
        <p:nvSpPr>
          <p:cNvPr id="4" name="Text Placeholder 3">
            <a:extLst>
              <a:ext uri="{FF2B5EF4-FFF2-40B4-BE49-F238E27FC236}">
                <a16:creationId xmlns:a16="http://schemas.microsoft.com/office/drawing/2014/main" id="{38B6F8E5-4F25-4B20-9C00-5D1EE30C25E3}"/>
              </a:ext>
            </a:extLst>
          </p:cNvPr>
          <p:cNvSpPr>
            <a:spLocks noGrp="1"/>
          </p:cNvSpPr>
          <p:nvPr>
            <p:ph type="body" sz="quarter" idx="10"/>
          </p:nvPr>
        </p:nvSpPr>
        <p:spPr>
          <a:xfrm>
            <a:off x="839788" y="4004310"/>
            <a:ext cx="10512425" cy="2196465"/>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Tree>
    <p:extLst>
      <p:ext uri="{BB962C8B-B14F-4D97-AF65-F5344CB8AC3E}">
        <p14:creationId xmlns:p14="http://schemas.microsoft.com/office/powerpoint/2010/main" val="29050520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tel og bilde helside">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793A7B-AE56-C74D-83CD-6C0067FBC033}"/>
              </a:ext>
            </a:extLst>
          </p:cNvPr>
          <p:cNvSpPr>
            <a:spLocks noGrp="1"/>
          </p:cNvSpPr>
          <p:nvPr>
            <p:ph type="pic" sz="quarter" idx="15"/>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2" name="Title 1">
            <a:extLst>
              <a:ext uri="{FF2B5EF4-FFF2-40B4-BE49-F238E27FC236}">
                <a16:creationId xmlns:a16="http://schemas.microsoft.com/office/drawing/2014/main" id="{B154E7DB-23CD-4B89-B557-9FC8FFE20DF2}"/>
              </a:ext>
            </a:extLst>
          </p:cNvPr>
          <p:cNvSpPr>
            <a:spLocks noGrp="1"/>
          </p:cNvSpPr>
          <p:nvPr>
            <p:ph type="title"/>
          </p:nvPr>
        </p:nvSpPr>
        <p:spPr>
          <a:xfrm>
            <a:off x="839788" y="5016817"/>
            <a:ext cx="10512425" cy="1183958"/>
          </a:xfrm>
        </p:spPr>
        <p:txBody>
          <a:bodyPr anchor="b"/>
          <a:lstStyle/>
          <a:p>
            <a:r>
              <a:rPr lang="nb-NO" noProof="0"/>
              <a:t>Click to edit Master title style</a:t>
            </a:r>
          </a:p>
        </p:txBody>
      </p:sp>
    </p:spTree>
    <p:extLst>
      <p:ext uri="{BB962C8B-B14F-4D97-AF65-F5344CB8AC3E}">
        <p14:creationId xmlns:p14="http://schemas.microsoft.com/office/powerpoint/2010/main" val="12259804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presentasjo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D25A7A-261A-0B43-A8E9-F01017A8A176}"/>
              </a:ext>
            </a:extLst>
          </p:cNvPr>
          <p:cNvSpPr>
            <a:spLocks noGrp="1"/>
          </p:cNvSpPr>
          <p:nvPr>
            <p:ph type="pic" sz="quarter" idx="11"/>
          </p:nvPr>
        </p:nvSpPr>
        <p:spPr>
          <a:xfrm>
            <a:off x="1464082"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39" name="Picture Placeholder 8">
            <a:extLst>
              <a:ext uri="{FF2B5EF4-FFF2-40B4-BE49-F238E27FC236}">
                <a16:creationId xmlns:a16="http://schemas.microsoft.com/office/drawing/2014/main" id="{9166DD9E-55E8-7C4D-A3FB-F01421C54124}"/>
              </a:ext>
            </a:extLst>
          </p:cNvPr>
          <p:cNvSpPr>
            <a:spLocks noGrp="1"/>
          </p:cNvSpPr>
          <p:nvPr>
            <p:ph type="pic" sz="quarter" idx="12"/>
          </p:nvPr>
        </p:nvSpPr>
        <p:spPr>
          <a:xfrm>
            <a:off x="3070275"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0" name="Picture Placeholder 8">
            <a:extLst>
              <a:ext uri="{FF2B5EF4-FFF2-40B4-BE49-F238E27FC236}">
                <a16:creationId xmlns:a16="http://schemas.microsoft.com/office/drawing/2014/main" id="{869A3281-93B9-D044-95C7-95EE88207E90}"/>
              </a:ext>
            </a:extLst>
          </p:cNvPr>
          <p:cNvSpPr>
            <a:spLocks noGrp="1"/>
          </p:cNvSpPr>
          <p:nvPr>
            <p:ph type="pic" sz="quarter" idx="13"/>
          </p:nvPr>
        </p:nvSpPr>
        <p:spPr>
          <a:xfrm>
            <a:off x="4676468"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1" name="Picture Placeholder 8">
            <a:extLst>
              <a:ext uri="{FF2B5EF4-FFF2-40B4-BE49-F238E27FC236}">
                <a16:creationId xmlns:a16="http://schemas.microsoft.com/office/drawing/2014/main" id="{04C4C85B-DBC6-1C48-8254-CC69EED702D3}"/>
              </a:ext>
            </a:extLst>
          </p:cNvPr>
          <p:cNvSpPr>
            <a:spLocks noGrp="1"/>
          </p:cNvSpPr>
          <p:nvPr>
            <p:ph type="pic" sz="quarter" idx="14"/>
          </p:nvPr>
        </p:nvSpPr>
        <p:spPr>
          <a:xfrm>
            <a:off x="6282661"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2" name="Picture Placeholder 8">
            <a:extLst>
              <a:ext uri="{FF2B5EF4-FFF2-40B4-BE49-F238E27FC236}">
                <a16:creationId xmlns:a16="http://schemas.microsoft.com/office/drawing/2014/main" id="{E176FB11-84E3-7D49-9208-B88D1A3862F9}"/>
              </a:ext>
            </a:extLst>
          </p:cNvPr>
          <p:cNvSpPr>
            <a:spLocks noGrp="1"/>
          </p:cNvSpPr>
          <p:nvPr>
            <p:ph type="pic" sz="quarter" idx="15"/>
          </p:nvPr>
        </p:nvSpPr>
        <p:spPr>
          <a:xfrm>
            <a:off x="7888854"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3" name="Picture Placeholder 8">
            <a:extLst>
              <a:ext uri="{FF2B5EF4-FFF2-40B4-BE49-F238E27FC236}">
                <a16:creationId xmlns:a16="http://schemas.microsoft.com/office/drawing/2014/main" id="{51E255ED-408C-D643-901C-F53FAC705403}"/>
              </a:ext>
            </a:extLst>
          </p:cNvPr>
          <p:cNvSpPr>
            <a:spLocks noGrp="1"/>
          </p:cNvSpPr>
          <p:nvPr>
            <p:ph type="pic" sz="quarter" idx="16"/>
          </p:nvPr>
        </p:nvSpPr>
        <p:spPr>
          <a:xfrm>
            <a:off x="9495047"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23" name="Text Placeholder 43">
            <a:extLst>
              <a:ext uri="{FF2B5EF4-FFF2-40B4-BE49-F238E27FC236}">
                <a16:creationId xmlns:a16="http://schemas.microsoft.com/office/drawing/2014/main" id="{35CFAD26-538C-DC40-8739-EEB6E082782A}"/>
              </a:ext>
            </a:extLst>
          </p:cNvPr>
          <p:cNvSpPr>
            <a:spLocks noGrp="1"/>
          </p:cNvSpPr>
          <p:nvPr>
            <p:ph type="body" sz="quarter" idx="17" hasCustomPrompt="1"/>
          </p:nvPr>
        </p:nvSpPr>
        <p:spPr>
          <a:xfrm>
            <a:off x="1464082"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2" name="Title 1">
            <a:extLst>
              <a:ext uri="{FF2B5EF4-FFF2-40B4-BE49-F238E27FC236}">
                <a16:creationId xmlns:a16="http://schemas.microsoft.com/office/drawing/2014/main" id="{669511DB-D674-420C-B7DB-FCE430DD65E2}"/>
              </a:ext>
            </a:extLst>
          </p:cNvPr>
          <p:cNvSpPr>
            <a:spLocks noGrp="1"/>
          </p:cNvSpPr>
          <p:nvPr>
            <p:ph type="title"/>
          </p:nvPr>
        </p:nvSpPr>
        <p:spPr/>
        <p:txBody>
          <a:bodyPr/>
          <a:lstStyle/>
          <a:p>
            <a:r>
              <a:rPr lang="nb-NO" noProof="0"/>
              <a:t>Click to edit Master title style</a:t>
            </a:r>
          </a:p>
        </p:txBody>
      </p:sp>
      <p:sp>
        <p:nvSpPr>
          <p:cNvPr id="15" name="Text Placeholder 6">
            <a:extLst>
              <a:ext uri="{FF2B5EF4-FFF2-40B4-BE49-F238E27FC236}">
                <a16:creationId xmlns:a16="http://schemas.microsoft.com/office/drawing/2014/main" id="{078EE076-7091-4FDF-9F9F-12213C717D1E}"/>
              </a:ext>
            </a:extLst>
          </p:cNvPr>
          <p:cNvSpPr>
            <a:spLocks noGrp="1"/>
          </p:cNvSpPr>
          <p:nvPr>
            <p:ph type="body" sz="quarter" idx="23"/>
          </p:nvPr>
        </p:nvSpPr>
        <p:spPr>
          <a:xfrm>
            <a:off x="839788" y="1304925"/>
            <a:ext cx="10512425" cy="608014"/>
          </a:xfrm>
        </p:spPr>
        <p:txBody>
          <a:bodyPr>
            <a:no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16" name="Text Placeholder 43">
            <a:extLst>
              <a:ext uri="{FF2B5EF4-FFF2-40B4-BE49-F238E27FC236}">
                <a16:creationId xmlns:a16="http://schemas.microsoft.com/office/drawing/2014/main" id="{5B6A213F-AF74-4411-8EC9-FBC6D18337B4}"/>
              </a:ext>
            </a:extLst>
          </p:cNvPr>
          <p:cNvSpPr>
            <a:spLocks noGrp="1"/>
          </p:cNvSpPr>
          <p:nvPr>
            <p:ph type="body" sz="quarter" idx="24" hasCustomPrompt="1"/>
          </p:nvPr>
        </p:nvSpPr>
        <p:spPr>
          <a:xfrm>
            <a:off x="1464489"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17" name="Text Placeholder 43">
            <a:extLst>
              <a:ext uri="{FF2B5EF4-FFF2-40B4-BE49-F238E27FC236}">
                <a16:creationId xmlns:a16="http://schemas.microsoft.com/office/drawing/2014/main" id="{AD9DFCE4-B57B-41AC-85B4-D7B137AA223C}"/>
              </a:ext>
            </a:extLst>
          </p:cNvPr>
          <p:cNvSpPr>
            <a:spLocks noGrp="1"/>
          </p:cNvSpPr>
          <p:nvPr>
            <p:ph type="body" sz="quarter" idx="25" hasCustomPrompt="1"/>
          </p:nvPr>
        </p:nvSpPr>
        <p:spPr>
          <a:xfrm>
            <a:off x="3070275"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18" name="Text Placeholder 43">
            <a:extLst>
              <a:ext uri="{FF2B5EF4-FFF2-40B4-BE49-F238E27FC236}">
                <a16:creationId xmlns:a16="http://schemas.microsoft.com/office/drawing/2014/main" id="{77751DDC-CE5B-46CC-99BB-D2098F0C4005}"/>
              </a:ext>
            </a:extLst>
          </p:cNvPr>
          <p:cNvSpPr>
            <a:spLocks noGrp="1"/>
          </p:cNvSpPr>
          <p:nvPr>
            <p:ph type="body" sz="quarter" idx="26" hasCustomPrompt="1"/>
          </p:nvPr>
        </p:nvSpPr>
        <p:spPr>
          <a:xfrm>
            <a:off x="3070682"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19" name="Text Placeholder 43">
            <a:extLst>
              <a:ext uri="{FF2B5EF4-FFF2-40B4-BE49-F238E27FC236}">
                <a16:creationId xmlns:a16="http://schemas.microsoft.com/office/drawing/2014/main" id="{854A9599-0E03-4F99-A393-2B726FC1CF1D}"/>
              </a:ext>
            </a:extLst>
          </p:cNvPr>
          <p:cNvSpPr>
            <a:spLocks noGrp="1"/>
          </p:cNvSpPr>
          <p:nvPr>
            <p:ph type="body" sz="quarter" idx="27" hasCustomPrompt="1"/>
          </p:nvPr>
        </p:nvSpPr>
        <p:spPr>
          <a:xfrm>
            <a:off x="4676468"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20" name="Text Placeholder 43">
            <a:extLst>
              <a:ext uri="{FF2B5EF4-FFF2-40B4-BE49-F238E27FC236}">
                <a16:creationId xmlns:a16="http://schemas.microsoft.com/office/drawing/2014/main" id="{8A717B5A-B8B7-4B69-B200-CC98D5A8CE52}"/>
              </a:ext>
            </a:extLst>
          </p:cNvPr>
          <p:cNvSpPr>
            <a:spLocks noGrp="1"/>
          </p:cNvSpPr>
          <p:nvPr>
            <p:ph type="body" sz="quarter" idx="28" hasCustomPrompt="1"/>
          </p:nvPr>
        </p:nvSpPr>
        <p:spPr>
          <a:xfrm>
            <a:off x="4676875"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21" name="Text Placeholder 43">
            <a:extLst>
              <a:ext uri="{FF2B5EF4-FFF2-40B4-BE49-F238E27FC236}">
                <a16:creationId xmlns:a16="http://schemas.microsoft.com/office/drawing/2014/main" id="{275E3578-3468-479F-967C-85961611429A}"/>
              </a:ext>
            </a:extLst>
          </p:cNvPr>
          <p:cNvSpPr>
            <a:spLocks noGrp="1"/>
          </p:cNvSpPr>
          <p:nvPr>
            <p:ph type="body" sz="quarter" idx="29" hasCustomPrompt="1"/>
          </p:nvPr>
        </p:nvSpPr>
        <p:spPr>
          <a:xfrm>
            <a:off x="6282661"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22" name="Text Placeholder 43">
            <a:extLst>
              <a:ext uri="{FF2B5EF4-FFF2-40B4-BE49-F238E27FC236}">
                <a16:creationId xmlns:a16="http://schemas.microsoft.com/office/drawing/2014/main" id="{D7680D0C-9FF8-4EA2-A750-FD4B1E08B933}"/>
              </a:ext>
            </a:extLst>
          </p:cNvPr>
          <p:cNvSpPr>
            <a:spLocks noGrp="1"/>
          </p:cNvSpPr>
          <p:nvPr>
            <p:ph type="body" sz="quarter" idx="30" hasCustomPrompt="1"/>
          </p:nvPr>
        </p:nvSpPr>
        <p:spPr>
          <a:xfrm>
            <a:off x="6283068"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29" name="Text Placeholder 43">
            <a:extLst>
              <a:ext uri="{FF2B5EF4-FFF2-40B4-BE49-F238E27FC236}">
                <a16:creationId xmlns:a16="http://schemas.microsoft.com/office/drawing/2014/main" id="{2174DF87-DD9C-4F26-9739-C96B8CA14ECD}"/>
              </a:ext>
            </a:extLst>
          </p:cNvPr>
          <p:cNvSpPr>
            <a:spLocks noGrp="1"/>
          </p:cNvSpPr>
          <p:nvPr>
            <p:ph type="body" sz="quarter" idx="31" hasCustomPrompt="1"/>
          </p:nvPr>
        </p:nvSpPr>
        <p:spPr>
          <a:xfrm>
            <a:off x="7888854"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30" name="Text Placeholder 43">
            <a:extLst>
              <a:ext uri="{FF2B5EF4-FFF2-40B4-BE49-F238E27FC236}">
                <a16:creationId xmlns:a16="http://schemas.microsoft.com/office/drawing/2014/main" id="{6C5C1C35-FF3B-4752-9875-71C26C964E7A}"/>
              </a:ext>
            </a:extLst>
          </p:cNvPr>
          <p:cNvSpPr>
            <a:spLocks noGrp="1"/>
          </p:cNvSpPr>
          <p:nvPr>
            <p:ph type="body" sz="quarter" idx="32" hasCustomPrompt="1"/>
          </p:nvPr>
        </p:nvSpPr>
        <p:spPr>
          <a:xfrm>
            <a:off x="7889261"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31" name="Text Placeholder 43">
            <a:extLst>
              <a:ext uri="{FF2B5EF4-FFF2-40B4-BE49-F238E27FC236}">
                <a16:creationId xmlns:a16="http://schemas.microsoft.com/office/drawing/2014/main" id="{A518452F-E319-4DBC-B581-65606C70A8A7}"/>
              </a:ext>
            </a:extLst>
          </p:cNvPr>
          <p:cNvSpPr>
            <a:spLocks noGrp="1"/>
          </p:cNvSpPr>
          <p:nvPr>
            <p:ph type="body" sz="quarter" idx="33" hasCustomPrompt="1"/>
          </p:nvPr>
        </p:nvSpPr>
        <p:spPr>
          <a:xfrm>
            <a:off x="9495047"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32" name="Text Placeholder 43">
            <a:extLst>
              <a:ext uri="{FF2B5EF4-FFF2-40B4-BE49-F238E27FC236}">
                <a16:creationId xmlns:a16="http://schemas.microsoft.com/office/drawing/2014/main" id="{A4039489-543D-4674-867A-98A71D5E040A}"/>
              </a:ext>
            </a:extLst>
          </p:cNvPr>
          <p:cNvSpPr>
            <a:spLocks noGrp="1"/>
          </p:cNvSpPr>
          <p:nvPr>
            <p:ph type="body" sz="quarter" idx="34" hasCustomPrompt="1"/>
          </p:nvPr>
        </p:nvSpPr>
        <p:spPr>
          <a:xfrm>
            <a:off x="9495454"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Tree>
    <p:extLst>
      <p:ext uri="{BB962C8B-B14F-4D97-AF65-F5344CB8AC3E}">
        <p14:creationId xmlns:p14="http://schemas.microsoft.com/office/powerpoint/2010/main" val="332842654"/>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lde og teks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E7617F-1713-6E46-B84A-8052BACCF13F}"/>
              </a:ext>
            </a:extLst>
          </p:cNvPr>
          <p:cNvSpPr>
            <a:spLocks noGrp="1"/>
          </p:cNvSpPr>
          <p:nvPr>
            <p:ph type="pic" sz="quarter" idx="12"/>
          </p:nvPr>
        </p:nvSpPr>
        <p:spPr>
          <a:xfrm>
            <a:off x="839788" y="728663"/>
            <a:ext cx="6958012" cy="395922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3" name="Content Placeholder 2">
            <a:extLst>
              <a:ext uri="{FF2B5EF4-FFF2-40B4-BE49-F238E27FC236}">
                <a16:creationId xmlns:a16="http://schemas.microsoft.com/office/drawing/2014/main" id="{B3758083-FE02-453F-821F-FBDFB3E24326}"/>
              </a:ext>
            </a:extLst>
          </p:cNvPr>
          <p:cNvSpPr>
            <a:spLocks noGrp="1"/>
          </p:cNvSpPr>
          <p:nvPr>
            <p:ph sz="quarter" idx="14"/>
          </p:nvPr>
        </p:nvSpPr>
        <p:spPr>
          <a:xfrm>
            <a:off x="839788" y="5083175"/>
            <a:ext cx="10512425" cy="1117600"/>
          </a:xfrm>
        </p:spPr>
        <p:txBody>
          <a:bodyPr/>
          <a:lstStyle>
            <a:lvl1pPr marL="0" indent="0">
              <a:buNone/>
              <a:defRPr/>
            </a:lvl1pPr>
          </a:lstStyle>
          <a:p>
            <a:pPr lvl="0"/>
            <a:r>
              <a:rPr lang="nb-NO" noProof="0"/>
              <a:t>Click to edit Master text styles</a:t>
            </a:r>
          </a:p>
        </p:txBody>
      </p:sp>
    </p:spTree>
    <p:extLst>
      <p:ext uri="{BB962C8B-B14F-4D97-AF65-F5344CB8AC3E}">
        <p14:creationId xmlns:p14="http://schemas.microsoft.com/office/powerpoint/2010/main" val="2445396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lde, tittel og tekst">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FBDFA3C1-F872-0847-9544-A55FC81CE32D}"/>
              </a:ext>
            </a:extLst>
          </p:cNvPr>
          <p:cNvSpPr>
            <a:spLocks noGrp="1"/>
          </p:cNvSpPr>
          <p:nvPr>
            <p:ph type="pic" sz="quarter" idx="14"/>
          </p:nvPr>
        </p:nvSpPr>
        <p:spPr>
          <a:xfrm>
            <a:off x="0" y="0"/>
            <a:ext cx="6095999"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2" name="Title 1">
            <a:extLst>
              <a:ext uri="{FF2B5EF4-FFF2-40B4-BE49-F238E27FC236}">
                <a16:creationId xmlns:a16="http://schemas.microsoft.com/office/drawing/2014/main" id="{FD747144-F823-49DE-9E9C-B4AF1D0F00C6}"/>
              </a:ext>
            </a:extLst>
          </p:cNvPr>
          <p:cNvSpPr>
            <a:spLocks noGrp="1"/>
          </p:cNvSpPr>
          <p:nvPr>
            <p:ph type="title"/>
          </p:nvPr>
        </p:nvSpPr>
        <p:spPr>
          <a:xfrm>
            <a:off x="7356475" y="2097088"/>
            <a:ext cx="3995737" cy="1027112"/>
          </a:xfrm>
        </p:spPr>
        <p:txBody>
          <a:bodyPr/>
          <a:lstStyle>
            <a:lvl1pPr>
              <a:defRPr sz="2400"/>
            </a:lvl1pPr>
          </a:lstStyle>
          <a:p>
            <a:r>
              <a:rPr lang="nb-NO" noProof="0"/>
              <a:t>Click to edit Master title style</a:t>
            </a:r>
          </a:p>
        </p:txBody>
      </p:sp>
      <p:sp>
        <p:nvSpPr>
          <p:cNvPr id="4" name="Text Placeholder 3">
            <a:extLst>
              <a:ext uri="{FF2B5EF4-FFF2-40B4-BE49-F238E27FC236}">
                <a16:creationId xmlns:a16="http://schemas.microsoft.com/office/drawing/2014/main" id="{A21E14F4-85CE-49B2-9FE4-DB9D47B88617}"/>
              </a:ext>
            </a:extLst>
          </p:cNvPr>
          <p:cNvSpPr>
            <a:spLocks noGrp="1"/>
          </p:cNvSpPr>
          <p:nvPr>
            <p:ph type="body" sz="quarter" idx="19"/>
          </p:nvPr>
        </p:nvSpPr>
        <p:spPr>
          <a:xfrm>
            <a:off x="7356475" y="3124200"/>
            <a:ext cx="3995737" cy="3076575"/>
          </a:xfrm>
        </p:spPr>
        <p:txBody>
          <a:bodyPr>
            <a:normAutofit/>
          </a:bodyPr>
          <a:lstStyle>
            <a:lvl1pPr>
              <a:defRPr sz="1800"/>
            </a:lvl1pPr>
          </a:lstStyle>
          <a:p>
            <a:pPr lvl="0"/>
            <a:r>
              <a:rPr lang="nb-NO" noProof="0"/>
              <a:t>Click to edit Master text styles</a:t>
            </a:r>
          </a:p>
        </p:txBody>
      </p:sp>
    </p:spTree>
    <p:extLst>
      <p:ext uri="{BB962C8B-B14F-4D97-AF65-F5344CB8AC3E}">
        <p14:creationId xmlns:p14="http://schemas.microsoft.com/office/powerpoint/2010/main" val="3626462388"/>
      </p:ext>
    </p:extLst>
  </p:cSld>
  <p:clrMapOvr>
    <a:masterClrMapping/>
  </p:clrMapOvr>
  <p:extLst>
    <p:ext uri="{DCECCB84-F9BA-43D5-87BE-67443E8EF086}">
      <p15:sldGuideLst xmlns:p15="http://schemas.microsoft.com/office/powerpoint/2012/main">
        <p15:guide id="1" pos="3840" userDrawn="1">
          <p15:clr>
            <a:srgbClr val="FBAE40"/>
          </p15:clr>
        </p15:guide>
        <p15:guide id="2" pos="4634"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lde helside og tekst i boks">
    <p:spTree>
      <p:nvGrpSpPr>
        <p:cNvPr id="1" name=""/>
        <p:cNvGrpSpPr/>
        <p:nvPr/>
      </p:nvGrpSpPr>
      <p:grpSpPr>
        <a:xfrm>
          <a:off x="0" y="0"/>
          <a:ext cx="0" cy="0"/>
          <a:chOff x="0" y="0"/>
          <a:chExt cx="0" cy="0"/>
        </a:xfrm>
      </p:grpSpPr>
      <p:sp>
        <p:nvSpPr>
          <p:cNvPr id="16" name="Picture Placeholder 7">
            <a:extLst>
              <a:ext uri="{FF2B5EF4-FFF2-40B4-BE49-F238E27FC236}">
                <a16:creationId xmlns:a16="http://schemas.microsoft.com/office/drawing/2014/main" id="{DDC61C69-7FAC-EB45-A815-46BB22141150}"/>
              </a:ext>
            </a:extLst>
          </p:cNvPr>
          <p:cNvSpPr>
            <a:spLocks noGrp="1"/>
          </p:cNvSpPr>
          <p:nvPr>
            <p:ph type="pic" sz="quarter" idx="15"/>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8" name="Text Placeholder 7">
            <a:extLst>
              <a:ext uri="{FF2B5EF4-FFF2-40B4-BE49-F238E27FC236}">
                <a16:creationId xmlns:a16="http://schemas.microsoft.com/office/drawing/2014/main" id="{B506C54D-ABD6-4B86-9BD8-3EF0CB94059E}"/>
              </a:ext>
            </a:extLst>
          </p:cNvPr>
          <p:cNvSpPr>
            <a:spLocks noGrp="1"/>
          </p:cNvSpPr>
          <p:nvPr>
            <p:ph type="body" sz="quarter" idx="20" hasCustomPrompt="1"/>
          </p:nvPr>
        </p:nvSpPr>
        <p:spPr>
          <a:xfrm>
            <a:off x="839788" y="3457575"/>
            <a:ext cx="4583112" cy="2743200"/>
          </a:xfrm>
          <a:solidFill>
            <a:schemeClr val="bg2"/>
          </a:solidFill>
        </p:spPr>
        <p:txBody>
          <a:bodyPr/>
          <a:lstStyle>
            <a:lvl1pPr marL="0" indent="0">
              <a:buNone/>
              <a:defRPr/>
            </a:lvl1pPr>
          </a:lstStyle>
          <a:p>
            <a:pPr lvl="0"/>
            <a:r>
              <a:rPr lang="nb-NO" noProof="0"/>
              <a:t> </a:t>
            </a:r>
          </a:p>
        </p:txBody>
      </p:sp>
      <p:sp>
        <p:nvSpPr>
          <p:cNvPr id="2" name="Title 1">
            <a:extLst>
              <a:ext uri="{FF2B5EF4-FFF2-40B4-BE49-F238E27FC236}">
                <a16:creationId xmlns:a16="http://schemas.microsoft.com/office/drawing/2014/main" id="{73389121-44BA-433B-83C4-D11B94CACB42}"/>
              </a:ext>
            </a:extLst>
          </p:cNvPr>
          <p:cNvSpPr>
            <a:spLocks noGrp="1"/>
          </p:cNvSpPr>
          <p:nvPr>
            <p:ph type="title"/>
          </p:nvPr>
        </p:nvSpPr>
        <p:spPr>
          <a:xfrm>
            <a:off x="1189073" y="3838188"/>
            <a:ext cx="3884612" cy="901451"/>
          </a:xfrm>
        </p:spPr>
        <p:txBody>
          <a:bodyPr/>
          <a:lstStyle>
            <a:lvl1pPr>
              <a:defRPr sz="2400"/>
            </a:lvl1pPr>
          </a:lstStyle>
          <a:p>
            <a:r>
              <a:rPr lang="nb-NO" noProof="0"/>
              <a:t>Click to edit Master title style</a:t>
            </a:r>
          </a:p>
        </p:txBody>
      </p:sp>
      <p:sp>
        <p:nvSpPr>
          <p:cNvPr id="7" name="Text Placeholder 3">
            <a:extLst>
              <a:ext uri="{FF2B5EF4-FFF2-40B4-BE49-F238E27FC236}">
                <a16:creationId xmlns:a16="http://schemas.microsoft.com/office/drawing/2014/main" id="{C0D75F25-8BE2-4558-8378-251C0277BCA1}"/>
              </a:ext>
            </a:extLst>
          </p:cNvPr>
          <p:cNvSpPr>
            <a:spLocks noGrp="1"/>
          </p:cNvSpPr>
          <p:nvPr>
            <p:ph type="body" sz="quarter" idx="19"/>
          </p:nvPr>
        </p:nvSpPr>
        <p:spPr>
          <a:xfrm>
            <a:off x="1189074" y="4865300"/>
            <a:ext cx="3884612" cy="1027113"/>
          </a:xfrm>
        </p:spPr>
        <p:txBody>
          <a:bodyPr>
            <a:normAutofit/>
          </a:bodyPr>
          <a:lstStyle>
            <a:lvl1pPr marL="0" indent="0">
              <a:buNone/>
              <a:defRPr sz="1800"/>
            </a:lvl1pPr>
          </a:lstStyle>
          <a:p>
            <a:pPr lvl="0"/>
            <a:r>
              <a:rPr lang="nb-NO" noProof="0"/>
              <a:t>Click to edit Master text styles</a:t>
            </a:r>
          </a:p>
        </p:txBody>
      </p:sp>
    </p:spTree>
    <p:extLst>
      <p:ext uri="{BB962C8B-B14F-4D97-AF65-F5344CB8AC3E}">
        <p14:creationId xmlns:p14="http://schemas.microsoft.com/office/powerpoint/2010/main" val="1959797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tel og innhold to del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en-US" noProof="0"/>
              <a:t>Click to edit Master title style</a:t>
            </a:r>
            <a:endParaRPr lang="nb-NO" noProof="0"/>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4932362" cy="410368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Autofit/>
          </a:bodyPr>
          <a:lstStyle>
            <a:lvl1pPr marL="0" indent="0">
              <a:buNone/>
              <a:defRPr sz="2800"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
        <p:nvSpPr>
          <p:cNvPr id="8" name="Content Placeholder 7">
            <a:extLst>
              <a:ext uri="{FF2B5EF4-FFF2-40B4-BE49-F238E27FC236}">
                <a16:creationId xmlns:a16="http://schemas.microsoft.com/office/drawing/2014/main" id="{B51E888E-743F-4571-9AFC-D2D0A84D79D0}"/>
              </a:ext>
            </a:extLst>
          </p:cNvPr>
          <p:cNvSpPr>
            <a:spLocks noGrp="1"/>
          </p:cNvSpPr>
          <p:nvPr>
            <p:ph sz="quarter" idx="19"/>
          </p:nvPr>
        </p:nvSpPr>
        <p:spPr>
          <a:xfrm>
            <a:off x="6419851" y="2097088"/>
            <a:ext cx="4933950" cy="410368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Tree>
    <p:extLst>
      <p:ext uri="{BB962C8B-B14F-4D97-AF65-F5344CB8AC3E}">
        <p14:creationId xmlns:p14="http://schemas.microsoft.com/office/powerpoint/2010/main" val="1539213859"/>
      </p:ext>
    </p:extLst>
  </p:cSld>
  <p:clrMapOvr>
    <a:masterClrMapping/>
  </p:clrMapOvr>
  <p:extLst>
    <p:ext uri="{DCECCB84-F9BA-43D5-87BE-67443E8EF086}">
      <p15:sldGuideLst xmlns:p15="http://schemas.microsoft.com/office/powerpoint/2012/main">
        <p15:guide id="1" orient="horz" pos="822" userDrawn="1">
          <p15:clr>
            <a:srgbClr val="FBAE40"/>
          </p15:clr>
        </p15:guide>
        <p15:guide id="2" pos="3636" userDrawn="1">
          <p15:clr>
            <a:srgbClr val="FBAE40"/>
          </p15:clr>
        </p15:guide>
        <p15:guide id="3" pos="404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apitte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487277474"/>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apittel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F3AC0D0B-6F84-4D31-A25F-04E1D9B501A5}"/>
              </a:ext>
            </a:extLst>
          </p:cNvPr>
          <p:cNvGrpSpPr/>
          <p:nvPr userDrawn="1"/>
        </p:nvGrpSpPr>
        <p:grpSpPr>
          <a:xfrm>
            <a:off x="660300" y="2885033"/>
            <a:ext cx="3312004" cy="3338170"/>
            <a:chOff x="660300" y="2885033"/>
            <a:chExt cx="3312004" cy="3338170"/>
          </a:xfrm>
        </p:grpSpPr>
        <p:sp>
          <p:nvSpPr>
            <p:cNvPr id="8" name="Freeform: Shape 7">
              <a:extLst>
                <a:ext uri="{FF2B5EF4-FFF2-40B4-BE49-F238E27FC236}">
                  <a16:creationId xmlns:a16="http://schemas.microsoft.com/office/drawing/2014/main" id="{6FFD3805-A73E-48C5-8D29-6B8002E43B18}"/>
                </a:ext>
              </a:extLst>
            </p:cNvPr>
            <p:cNvSpPr/>
            <p:nvPr/>
          </p:nvSpPr>
          <p:spPr>
            <a:xfrm>
              <a:off x="1395615" y="3633814"/>
              <a:ext cx="2576689" cy="2589389"/>
            </a:xfrm>
            <a:custGeom>
              <a:avLst/>
              <a:gdLst>
                <a:gd name="connsiteX0" fmla="*/ 2576690 w 2576689"/>
                <a:gd name="connsiteY0" fmla="*/ 2589389 h 2589389"/>
                <a:gd name="connsiteX1" fmla="*/ 0 w 2576689"/>
                <a:gd name="connsiteY1" fmla="*/ 2589389 h 2589389"/>
                <a:gd name="connsiteX2" fmla="*/ 0 w 2576689"/>
                <a:gd name="connsiteY2" fmla="*/ 0 h 2589389"/>
                <a:gd name="connsiteX3" fmla="*/ 11599 w 2576689"/>
                <a:gd name="connsiteY3" fmla="*/ 874 h 2589389"/>
                <a:gd name="connsiteX4" fmla="*/ 990588 w 2576689"/>
                <a:gd name="connsiteY4" fmla="*/ 766757 h 2589389"/>
                <a:gd name="connsiteX5" fmla="*/ 2290581 w 2576689"/>
                <a:gd name="connsiteY5" fmla="*/ 2273846 h 2589389"/>
                <a:gd name="connsiteX6" fmla="*/ 2568112 w 2576689"/>
                <a:gd name="connsiteY6" fmla="*/ 2573475 h 2589389"/>
                <a:gd name="connsiteX7" fmla="*/ 21579 w 2576689"/>
                <a:gd name="connsiteY7" fmla="*/ 2567810 h 2589389"/>
                <a:gd name="connsiteX8" fmla="*/ 2540286 w 2576689"/>
                <a:gd name="connsiteY8" fmla="*/ 2567810 h 2589389"/>
                <a:gd name="connsiteX9" fmla="*/ 2278539 w 2576689"/>
                <a:gd name="connsiteY9" fmla="*/ 2291757 h 2589389"/>
                <a:gd name="connsiteX10" fmla="*/ 970832 w 2576689"/>
                <a:gd name="connsiteY10" fmla="*/ 775431 h 2589389"/>
                <a:gd name="connsiteX11" fmla="*/ 21579 w 2576689"/>
                <a:gd name="connsiteY11" fmla="*/ 23273 h 258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6689" h="2589389">
                  <a:moveTo>
                    <a:pt x="2576690" y="2589389"/>
                  </a:moveTo>
                  <a:lnTo>
                    <a:pt x="0" y="2589389"/>
                  </a:lnTo>
                  <a:lnTo>
                    <a:pt x="0" y="0"/>
                  </a:lnTo>
                  <a:lnTo>
                    <a:pt x="11599" y="874"/>
                  </a:lnTo>
                  <a:cubicBezTo>
                    <a:pt x="516339" y="38983"/>
                    <a:pt x="754230" y="225083"/>
                    <a:pt x="990588" y="766757"/>
                  </a:cubicBezTo>
                  <a:cubicBezTo>
                    <a:pt x="1276956" y="1416219"/>
                    <a:pt x="1653591" y="1852801"/>
                    <a:pt x="2290581" y="2273846"/>
                  </a:cubicBezTo>
                  <a:cubicBezTo>
                    <a:pt x="2412450" y="2357045"/>
                    <a:pt x="2505780" y="2457831"/>
                    <a:pt x="2568112" y="2573475"/>
                  </a:cubicBezTo>
                  <a:close/>
                  <a:moveTo>
                    <a:pt x="21579" y="2567810"/>
                  </a:moveTo>
                  <a:lnTo>
                    <a:pt x="2540286" y="2567810"/>
                  </a:lnTo>
                  <a:cubicBezTo>
                    <a:pt x="2479745" y="2461866"/>
                    <a:pt x="2391776" y="2369065"/>
                    <a:pt x="2278539" y="2291757"/>
                  </a:cubicBezTo>
                  <a:cubicBezTo>
                    <a:pt x="1637935" y="1868327"/>
                    <a:pt x="1259024" y="1428994"/>
                    <a:pt x="970832" y="775431"/>
                  </a:cubicBezTo>
                  <a:cubicBezTo>
                    <a:pt x="740214" y="246921"/>
                    <a:pt x="508538" y="62655"/>
                    <a:pt x="21579" y="23273"/>
                  </a:cubicBezTo>
                  <a:close/>
                </a:path>
              </a:pathLst>
            </a:custGeom>
            <a:solidFill>
              <a:schemeClr val="tx1"/>
            </a:solidFill>
            <a:ln w="1078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B77F8E-5EE5-4409-A445-67FC53D39443}"/>
                </a:ext>
              </a:extLst>
            </p:cNvPr>
            <p:cNvSpPr/>
            <p:nvPr/>
          </p:nvSpPr>
          <p:spPr>
            <a:xfrm>
              <a:off x="1901726" y="5383573"/>
              <a:ext cx="727687" cy="626318"/>
            </a:xfrm>
            <a:custGeom>
              <a:avLst/>
              <a:gdLst>
                <a:gd name="connsiteX0" fmla="*/ 363860 w 727687"/>
                <a:gd name="connsiteY0" fmla="*/ 0 h 626318"/>
                <a:gd name="connsiteX1" fmla="*/ 727687 w 727687"/>
                <a:gd name="connsiteY1" fmla="*/ 626318 h 626318"/>
                <a:gd name="connsiteX2" fmla="*/ 0 w 727687"/>
                <a:gd name="connsiteY2" fmla="*/ 626318 h 626318"/>
              </a:gdLst>
              <a:ahLst/>
              <a:cxnLst>
                <a:cxn ang="0">
                  <a:pos x="connsiteX0" y="connsiteY0"/>
                </a:cxn>
                <a:cxn ang="0">
                  <a:pos x="connsiteX1" y="connsiteY1"/>
                </a:cxn>
                <a:cxn ang="0">
                  <a:pos x="connsiteX2" y="connsiteY2"/>
                </a:cxn>
              </a:cxnLst>
              <a:rect l="l" t="t" r="r" b="b"/>
              <a:pathLst>
                <a:path w="727687" h="626318">
                  <a:moveTo>
                    <a:pt x="363860" y="0"/>
                  </a:moveTo>
                  <a:lnTo>
                    <a:pt x="727687" y="626318"/>
                  </a:lnTo>
                  <a:lnTo>
                    <a:pt x="0" y="626318"/>
                  </a:lnTo>
                  <a:close/>
                </a:path>
              </a:pathLst>
            </a:custGeom>
            <a:solidFill>
              <a:schemeClr val="accent2"/>
            </a:solidFill>
            <a:ln w="1078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929F0D6-100E-48B8-8537-F06E249EB5EE}"/>
                </a:ext>
              </a:extLst>
            </p:cNvPr>
            <p:cNvSpPr/>
            <p:nvPr/>
          </p:nvSpPr>
          <p:spPr>
            <a:xfrm>
              <a:off x="2408149" y="5383573"/>
              <a:ext cx="727730" cy="626318"/>
            </a:xfrm>
            <a:custGeom>
              <a:avLst/>
              <a:gdLst>
                <a:gd name="connsiteX0" fmla="*/ 363860 w 727730"/>
                <a:gd name="connsiteY0" fmla="*/ 0 h 626318"/>
                <a:gd name="connsiteX1" fmla="*/ 727730 w 727730"/>
                <a:gd name="connsiteY1" fmla="*/ 626318 h 626318"/>
                <a:gd name="connsiteX2" fmla="*/ 0 w 727730"/>
                <a:gd name="connsiteY2" fmla="*/ 626318 h 626318"/>
              </a:gdLst>
              <a:ahLst/>
              <a:cxnLst>
                <a:cxn ang="0">
                  <a:pos x="connsiteX0" y="connsiteY0"/>
                </a:cxn>
                <a:cxn ang="0">
                  <a:pos x="connsiteX1" y="connsiteY1"/>
                </a:cxn>
                <a:cxn ang="0">
                  <a:pos x="connsiteX2" y="connsiteY2"/>
                </a:cxn>
              </a:cxnLst>
              <a:rect l="l" t="t" r="r" b="b"/>
              <a:pathLst>
                <a:path w="727730" h="626318">
                  <a:moveTo>
                    <a:pt x="363860" y="0"/>
                  </a:moveTo>
                  <a:lnTo>
                    <a:pt x="727730" y="626318"/>
                  </a:lnTo>
                  <a:lnTo>
                    <a:pt x="0" y="626318"/>
                  </a:lnTo>
                  <a:close/>
                </a:path>
              </a:pathLst>
            </a:custGeom>
            <a:solidFill>
              <a:schemeClr val="accent2"/>
            </a:solidFill>
            <a:ln w="1078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F8AA0-24FF-46DD-861B-53C5A07732F4}"/>
                </a:ext>
              </a:extLst>
            </p:cNvPr>
            <p:cNvSpPr/>
            <p:nvPr/>
          </p:nvSpPr>
          <p:spPr>
            <a:xfrm>
              <a:off x="965548" y="2885033"/>
              <a:ext cx="882294" cy="1860137"/>
            </a:xfrm>
            <a:custGeom>
              <a:avLst/>
              <a:gdLst>
                <a:gd name="connsiteX0" fmla="*/ 882294 w 882294"/>
                <a:gd name="connsiteY0" fmla="*/ 0 h 1860137"/>
                <a:gd name="connsiteX1" fmla="*/ 882294 w 882294"/>
                <a:gd name="connsiteY1" fmla="*/ 0 h 1860137"/>
                <a:gd name="connsiteX2" fmla="*/ 1318 w 882294"/>
                <a:gd name="connsiteY2" fmla="*/ 979162 h 1860137"/>
                <a:gd name="connsiteX3" fmla="*/ 882294 w 882294"/>
                <a:gd name="connsiteY3" fmla="*/ 1860138 h 1860137"/>
                <a:gd name="connsiteX4" fmla="*/ 882294 w 882294"/>
                <a:gd name="connsiteY4" fmla="*/ 0 h 1860137"/>
                <a:gd name="connsiteX5" fmla="*/ 882294 w 882294"/>
                <a:gd name="connsiteY5" fmla="*/ 0 h 186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294" h="1860137">
                  <a:moveTo>
                    <a:pt x="882294" y="0"/>
                  </a:moveTo>
                  <a:lnTo>
                    <a:pt x="882294" y="0"/>
                  </a:lnTo>
                  <a:cubicBezTo>
                    <a:pt x="368632" y="27113"/>
                    <a:pt x="-25795" y="465499"/>
                    <a:pt x="1318" y="979162"/>
                  </a:cubicBezTo>
                  <a:cubicBezTo>
                    <a:pt x="26431" y="1454922"/>
                    <a:pt x="406534" y="1835025"/>
                    <a:pt x="882294" y="1860138"/>
                  </a:cubicBezTo>
                  <a:lnTo>
                    <a:pt x="882294" y="0"/>
                  </a:lnTo>
                  <a:lnTo>
                    <a:pt x="882294" y="0"/>
                  </a:lnTo>
                  <a:close/>
                </a:path>
              </a:pathLst>
            </a:custGeom>
            <a:solidFill>
              <a:schemeClr val="accent3"/>
            </a:solidFill>
            <a:ln w="1078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3C69646-F568-4729-972C-0E5394F25F80}"/>
                </a:ext>
              </a:extLst>
            </p:cNvPr>
            <p:cNvSpPr/>
            <p:nvPr/>
          </p:nvSpPr>
          <p:spPr>
            <a:xfrm>
              <a:off x="660300" y="4764635"/>
              <a:ext cx="1187542" cy="1247501"/>
            </a:xfrm>
            <a:custGeom>
              <a:avLst/>
              <a:gdLst>
                <a:gd name="connsiteX0" fmla="*/ 1187543 w 1187542"/>
                <a:gd name="connsiteY0" fmla="*/ 1247501 h 1247501"/>
                <a:gd name="connsiteX1" fmla="*/ 1187543 w 1187542"/>
                <a:gd name="connsiteY1" fmla="*/ 1247501 h 1247501"/>
                <a:gd name="connsiteX2" fmla="*/ 1187543 w 1187542"/>
                <a:gd name="connsiteY2" fmla="*/ 0 h 1247501"/>
                <a:gd name="connsiteX3" fmla="*/ 0 w 1187542"/>
                <a:gd name="connsiteY3" fmla="*/ 0 h 1247501"/>
                <a:gd name="connsiteX4" fmla="*/ 0 w 1187542"/>
                <a:gd name="connsiteY4" fmla="*/ 637 h 1247501"/>
                <a:gd name="connsiteX5" fmla="*/ 946469 w 1187542"/>
                <a:gd name="connsiteY5" fmla="*/ 1210935 h 1247501"/>
                <a:gd name="connsiteX6" fmla="*/ 1187542 w 1187542"/>
                <a:gd name="connsiteY6" fmla="*/ 1247501 h 124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542" h="1247501">
                  <a:moveTo>
                    <a:pt x="1187543" y="1247501"/>
                  </a:moveTo>
                  <a:lnTo>
                    <a:pt x="1187543" y="1247501"/>
                  </a:lnTo>
                  <a:lnTo>
                    <a:pt x="1187543" y="0"/>
                  </a:lnTo>
                  <a:lnTo>
                    <a:pt x="0" y="0"/>
                  </a:lnTo>
                  <a:lnTo>
                    <a:pt x="0" y="637"/>
                  </a:lnTo>
                  <a:cubicBezTo>
                    <a:pt x="2143" y="572850"/>
                    <a:pt x="391645" y="1070926"/>
                    <a:pt x="946469" y="1210935"/>
                  </a:cubicBezTo>
                  <a:cubicBezTo>
                    <a:pt x="1025466" y="1230837"/>
                    <a:pt x="1106197" y="1243083"/>
                    <a:pt x="1187542" y="1247501"/>
                  </a:cubicBezTo>
                  <a:close/>
                </a:path>
              </a:pathLst>
            </a:custGeom>
            <a:solidFill>
              <a:schemeClr val="bg2"/>
            </a:solidFill>
            <a:ln w="10781" cap="flat">
              <a:noFill/>
              <a:prstDash val="solid"/>
              <a:miter/>
            </a:ln>
          </p:spPr>
          <p:txBody>
            <a:bodyPr rtlCol="0" anchor="ctr"/>
            <a:lstStyle/>
            <a:p>
              <a:endParaRPr lang="en-US"/>
            </a:p>
          </p:txBody>
        </p:sp>
      </p:grpSp>
    </p:spTree>
    <p:extLst>
      <p:ext uri="{BB962C8B-B14F-4D97-AF65-F5344CB8AC3E}">
        <p14:creationId xmlns:p14="http://schemas.microsoft.com/office/powerpoint/2010/main" val="2973399147"/>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apittel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812A921C-B8BF-4561-8982-2D1A032AA17E}"/>
              </a:ext>
            </a:extLst>
          </p:cNvPr>
          <p:cNvGrpSpPr/>
          <p:nvPr userDrawn="1"/>
        </p:nvGrpSpPr>
        <p:grpSpPr>
          <a:xfrm>
            <a:off x="8730248" y="4495606"/>
            <a:ext cx="2972304" cy="1825959"/>
            <a:chOff x="8730248" y="4495606"/>
            <a:chExt cx="2972304" cy="1825959"/>
          </a:xfrm>
        </p:grpSpPr>
        <p:sp>
          <p:nvSpPr>
            <p:cNvPr id="7" name="Freeform: Shape 6">
              <a:extLst>
                <a:ext uri="{FF2B5EF4-FFF2-40B4-BE49-F238E27FC236}">
                  <a16:creationId xmlns:a16="http://schemas.microsoft.com/office/drawing/2014/main" id="{5FB70C33-473A-4FBA-B104-7347AC4ECF1D}"/>
                </a:ext>
              </a:extLst>
            </p:cNvPr>
            <p:cNvSpPr/>
            <p:nvPr/>
          </p:nvSpPr>
          <p:spPr>
            <a:xfrm>
              <a:off x="10524563" y="4846082"/>
              <a:ext cx="874726" cy="1475483"/>
            </a:xfrm>
            <a:custGeom>
              <a:avLst/>
              <a:gdLst>
                <a:gd name="connsiteX0" fmla="*/ 0 w 874726"/>
                <a:gd name="connsiteY0" fmla="*/ 0 h 1475483"/>
                <a:gd name="connsiteX1" fmla="*/ 874726 w 874726"/>
                <a:gd name="connsiteY1" fmla="*/ 0 h 1475483"/>
                <a:gd name="connsiteX2" fmla="*/ 874726 w 874726"/>
                <a:gd name="connsiteY2" fmla="*/ 1475484 h 1475483"/>
                <a:gd name="connsiteX3" fmla="*/ 0 w 874726"/>
                <a:gd name="connsiteY3" fmla="*/ 1475484 h 1475483"/>
              </a:gdLst>
              <a:ahLst/>
              <a:cxnLst>
                <a:cxn ang="0">
                  <a:pos x="connsiteX0" y="connsiteY0"/>
                </a:cxn>
                <a:cxn ang="0">
                  <a:pos x="connsiteX1" y="connsiteY1"/>
                </a:cxn>
                <a:cxn ang="0">
                  <a:pos x="connsiteX2" y="connsiteY2"/>
                </a:cxn>
                <a:cxn ang="0">
                  <a:pos x="connsiteX3" y="connsiteY3"/>
                </a:cxn>
              </a:cxnLst>
              <a:rect l="l" t="t" r="r" b="b"/>
              <a:pathLst>
                <a:path w="874726" h="1475483">
                  <a:moveTo>
                    <a:pt x="0" y="0"/>
                  </a:moveTo>
                  <a:lnTo>
                    <a:pt x="874726" y="0"/>
                  </a:lnTo>
                  <a:lnTo>
                    <a:pt x="874726" y="1475484"/>
                  </a:lnTo>
                  <a:lnTo>
                    <a:pt x="0" y="1475484"/>
                  </a:lnTo>
                  <a:close/>
                </a:path>
              </a:pathLst>
            </a:custGeom>
            <a:solidFill>
              <a:schemeClr val="accent4"/>
            </a:solidFill>
            <a:ln w="804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5AAF6BB-5C96-42D5-BC42-4B3E5BF03DFE}"/>
                </a:ext>
              </a:extLst>
            </p:cNvPr>
            <p:cNvSpPr/>
            <p:nvPr/>
          </p:nvSpPr>
          <p:spPr>
            <a:xfrm>
              <a:off x="9172953" y="5935535"/>
              <a:ext cx="447227" cy="386030"/>
            </a:xfrm>
            <a:custGeom>
              <a:avLst/>
              <a:gdLst>
                <a:gd name="connsiteX0" fmla="*/ 223618 w 447227"/>
                <a:gd name="connsiteY0" fmla="*/ 0 h 386030"/>
                <a:gd name="connsiteX1" fmla="*/ 447227 w 447227"/>
                <a:gd name="connsiteY1" fmla="*/ 386031 h 386030"/>
                <a:gd name="connsiteX2" fmla="*/ 0 w 447227"/>
                <a:gd name="connsiteY2" fmla="*/ 386031 h 386030"/>
              </a:gdLst>
              <a:ahLst/>
              <a:cxnLst>
                <a:cxn ang="0">
                  <a:pos x="connsiteX0" y="connsiteY0"/>
                </a:cxn>
                <a:cxn ang="0">
                  <a:pos x="connsiteX1" y="connsiteY1"/>
                </a:cxn>
                <a:cxn ang="0">
                  <a:pos x="connsiteX2" y="connsiteY2"/>
                </a:cxn>
              </a:cxnLst>
              <a:rect l="l" t="t" r="r" b="b"/>
              <a:pathLst>
                <a:path w="447227" h="386030">
                  <a:moveTo>
                    <a:pt x="223618" y="0"/>
                  </a:moveTo>
                  <a:lnTo>
                    <a:pt x="447227" y="386031"/>
                  </a:lnTo>
                  <a:lnTo>
                    <a:pt x="0" y="386031"/>
                  </a:lnTo>
                  <a:close/>
                </a:path>
              </a:pathLst>
            </a:custGeom>
            <a:solidFill>
              <a:schemeClr val="tx2"/>
            </a:solidFill>
            <a:ln w="804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588BC80-2B36-46F4-8583-16176C3379F7}"/>
                </a:ext>
              </a:extLst>
            </p:cNvPr>
            <p:cNvSpPr/>
            <p:nvPr/>
          </p:nvSpPr>
          <p:spPr>
            <a:xfrm>
              <a:off x="8730248" y="4846082"/>
              <a:ext cx="1337151" cy="998350"/>
            </a:xfrm>
            <a:custGeom>
              <a:avLst/>
              <a:gdLst>
                <a:gd name="connsiteX0" fmla="*/ 0 w 1337151"/>
                <a:gd name="connsiteY0" fmla="*/ 0 h 998350"/>
                <a:gd name="connsiteX1" fmla="*/ 1337152 w 1337151"/>
                <a:gd name="connsiteY1" fmla="*/ 0 h 998350"/>
                <a:gd name="connsiteX2" fmla="*/ 1337152 w 1337151"/>
                <a:gd name="connsiteY2" fmla="*/ 998350 h 998350"/>
                <a:gd name="connsiteX3" fmla="*/ 0 w 1337151"/>
                <a:gd name="connsiteY3" fmla="*/ 998350 h 998350"/>
              </a:gdLst>
              <a:ahLst/>
              <a:cxnLst>
                <a:cxn ang="0">
                  <a:pos x="connsiteX0" y="connsiteY0"/>
                </a:cxn>
                <a:cxn ang="0">
                  <a:pos x="connsiteX1" y="connsiteY1"/>
                </a:cxn>
                <a:cxn ang="0">
                  <a:pos x="connsiteX2" y="connsiteY2"/>
                </a:cxn>
                <a:cxn ang="0">
                  <a:pos x="connsiteX3" y="connsiteY3"/>
                </a:cxn>
              </a:cxnLst>
              <a:rect l="l" t="t" r="r" b="b"/>
              <a:pathLst>
                <a:path w="1337151" h="998350">
                  <a:moveTo>
                    <a:pt x="0" y="0"/>
                  </a:moveTo>
                  <a:lnTo>
                    <a:pt x="1337152" y="0"/>
                  </a:lnTo>
                  <a:lnTo>
                    <a:pt x="1337152" y="998350"/>
                  </a:lnTo>
                  <a:lnTo>
                    <a:pt x="0" y="998350"/>
                  </a:lnTo>
                  <a:close/>
                </a:path>
              </a:pathLst>
            </a:custGeom>
            <a:solidFill>
              <a:schemeClr val="tx2"/>
            </a:solidFill>
            <a:ln w="804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FE2ED06-723E-4085-97AF-63CFA4097EF3}"/>
                </a:ext>
              </a:extLst>
            </p:cNvPr>
            <p:cNvSpPr/>
            <p:nvPr/>
          </p:nvSpPr>
          <p:spPr>
            <a:xfrm>
              <a:off x="9508963"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B553942-F495-40B9-9482-B2A1AB7C8D5F}"/>
                </a:ext>
              </a:extLst>
            </p:cNvPr>
            <p:cNvSpPr/>
            <p:nvPr/>
          </p:nvSpPr>
          <p:spPr>
            <a:xfrm>
              <a:off x="9915526"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CE56C9B-D98F-4C6A-8914-230A752FB809}"/>
                </a:ext>
              </a:extLst>
            </p:cNvPr>
            <p:cNvSpPr/>
            <p:nvPr/>
          </p:nvSpPr>
          <p:spPr>
            <a:xfrm>
              <a:off x="10367267"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9BF9855-E9D6-4881-B7AB-23E8BB560929}"/>
                </a:ext>
              </a:extLst>
            </p:cNvPr>
            <p:cNvSpPr/>
            <p:nvPr userDrawn="1"/>
          </p:nvSpPr>
          <p:spPr>
            <a:xfrm>
              <a:off x="10810182" y="4495606"/>
              <a:ext cx="892370" cy="1493120"/>
            </a:xfrm>
            <a:custGeom>
              <a:avLst/>
              <a:gdLst>
                <a:gd name="connsiteX0" fmla="*/ 892371 w 892370"/>
                <a:gd name="connsiteY0" fmla="*/ 1493120 h 1493120"/>
                <a:gd name="connsiteX1" fmla="*/ 0 w 892370"/>
                <a:gd name="connsiteY1" fmla="*/ 1493120 h 1493120"/>
                <a:gd name="connsiteX2" fmla="*/ 0 w 892370"/>
                <a:gd name="connsiteY2" fmla="*/ 0 h 1493120"/>
                <a:gd name="connsiteX3" fmla="*/ 892371 w 892370"/>
                <a:gd name="connsiteY3" fmla="*/ 0 h 1493120"/>
                <a:gd name="connsiteX4" fmla="*/ 40229 w 892370"/>
                <a:gd name="connsiteY4" fmla="*/ 1452891 h 1493120"/>
                <a:gd name="connsiteX5" fmla="*/ 852142 w 892370"/>
                <a:gd name="connsiteY5" fmla="*/ 1452891 h 1493120"/>
                <a:gd name="connsiteX6" fmla="*/ 852142 w 892370"/>
                <a:gd name="connsiteY6" fmla="*/ 40229 h 1493120"/>
                <a:gd name="connsiteX7" fmla="*/ 40229 w 892370"/>
                <a:gd name="connsiteY7" fmla="*/ 40229 h 149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370" h="1493120">
                  <a:moveTo>
                    <a:pt x="892371" y="1493120"/>
                  </a:moveTo>
                  <a:lnTo>
                    <a:pt x="0" y="1493120"/>
                  </a:lnTo>
                  <a:lnTo>
                    <a:pt x="0" y="0"/>
                  </a:lnTo>
                  <a:lnTo>
                    <a:pt x="892371" y="0"/>
                  </a:lnTo>
                  <a:close/>
                  <a:moveTo>
                    <a:pt x="40229" y="1452891"/>
                  </a:moveTo>
                  <a:lnTo>
                    <a:pt x="852142" y="1452891"/>
                  </a:lnTo>
                  <a:lnTo>
                    <a:pt x="852142" y="40229"/>
                  </a:lnTo>
                  <a:lnTo>
                    <a:pt x="40229" y="40229"/>
                  </a:lnTo>
                  <a:close/>
                </a:path>
              </a:pathLst>
            </a:custGeom>
            <a:solidFill>
              <a:schemeClr val="accent4"/>
            </a:solidFill>
            <a:ln w="8043" cap="flat">
              <a:noFill/>
              <a:prstDash val="solid"/>
              <a:miter/>
            </a:ln>
          </p:spPr>
          <p:txBody>
            <a:bodyPr rtlCol="0" anchor="ctr"/>
            <a:lstStyle/>
            <a:p>
              <a:endParaRPr lang="en-US"/>
            </a:p>
          </p:txBody>
        </p:sp>
      </p:grpSp>
    </p:spTree>
    <p:extLst>
      <p:ext uri="{BB962C8B-B14F-4D97-AF65-F5344CB8AC3E}">
        <p14:creationId xmlns:p14="http://schemas.microsoft.com/office/powerpoint/2010/main" val="520471897"/>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Kapittel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7391F02B-B53B-4219-A213-FA244B1B9DF2}"/>
              </a:ext>
            </a:extLst>
          </p:cNvPr>
          <p:cNvGrpSpPr/>
          <p:nvPr userDrawn="1"/>
        </p:nvGrpSpPr>
        <p:grpSpPr>
          <a:xfrm>
            <a:off x="-193141" y="4703130"/>
            <a:ext cx="3851014" cy="2239479"/>
            <a:chOff x="-193141" y="4703130"/>
            <a:chExt cx="3851014" cy="2239479"/>
          </a:xfrm>
        </p:grpSpPr>
        <p:sp>
          <p:nvSpPr>
            <p:cNvPr id="8" name="Freeform: Shape 7">
              <a:extLst>
                <a:ext uri="{FF2B5EF4-FFF2-40B4-BE49-F238E27FC236}">
                  <a16:creationId xmlns:a16="http://schemas.microsoft.com/office/drawing/2014/main" id="{6EDA9B97-14EE-4EFC-82F6-A0C048F043E8}"/>
                </a:ext>
              </a:extLst>
            </p:cNvPr>
            <p:cNvSpPr/>
            <p:nvPr/>
          </p:nvSpPr>
          <p:spPr>
            <a:xfrm>
              <a:off x="1076598" y="4703130"/>
              <a:ext cx="2581275" cy="2235450"/>
            </a:xfrm>
            <a:custGeom>
              <a:avLst/>
              <a:gdLst>
                <a:gd name="connsiteX0" fmla="*/ 2581275 w 2581275"/>
                <a:gd name="connsiteY0" fmla="*/ 2235451 h 2235450"/>
                <a:gd name="connsiteX1" fmla="*/ 0 w 2581275"/>
                <a:gd name="connsiteY1" fmla="*/ 2235451 h 2235450"/>
                <a:gd name="connsiteX2" fmla="*/ 1290638 w 2581275"/>
                <a:gd name="connsiteY2" fmla="*/ 0 h 2235450"/>
                <a:gd name="connsiteX3" fmla="*/ 16507 w 2581275"/>
                <a:gd name="connsiteY3" fmla="*/ 2225926 h 2235450"/>
                <a:gd name="connsiteX4" fmla="*/ 2564778 w 2581275"/>
                <a:gd name="connsiteY4" fmla="*/ 2225926 h 2235450"/>
                <a:gd name="connsiteX5" fmla="*/ 1290638 w 2581275"/>
                <a:gd name="connsiteY5" fmla="*/ 19050 h 22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1275" h="2235450">
                  <a:moveTo>
                    <a:pt x="2581275" y="2235451"/>
                  </a:moveTo>
                  <a:lnTo>
                    <a:pt x="0" y="2235451"/>
                  </a:lnTo>
                  <a:lnTo>
                    <a:pt x="1290638" y="0"/>
                  </a:lnTo>
                  <a:close/>
                  <a:moveTo>
                    <a:pt x="16507" y="2225926"/>
                  </a:moveTo>
                  <a:lnTo>
                    <a:pt x="2564778" y="2225926"/>
                  </a:lnTo>
                  <a:lnTo>
                    <a:pt x="1290638" y="19050"/>
                  </a:lnTo>
                  <a:close/>
                </a:path>
              </a:pathLst>
            </a:custGeom>
            <a:solidFill>
              <a:schemeClr val="tx1"/>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FF77E99-435F-4373-904A-0B8840F0B5F4}"/>
                </a:ext>
              </a:extLst>
            </p:cNvPr>
            <p:cNvSpPr/>
            <p:nvPr/>
          </p:nvSpPr>
          <p:spPr>
            <a:xfrm>
              <a:off x="1577870" y="5551293"/>
              <a:ext cx="1378371" cy="1391136"/>
            </a:xfrm>
            <a:custGeom>
              <a:avLst/>
              <a:gdLst>
                <a:gd name="connsiteX0" fmla="*/ 0 w 1378371"/>
                <a:gd name="connsiteY0" fmla="*/ 0 h 1391136"/>
                <a:gd name="connsiteX1" fmla="*/ 521513 w 1378371"/>
                <a:gd name="connsiteY1" fmla="*/ 411318 h 1391136"/>
                <a:gd name="connsiteX2" fmla="*/ 1233230 w 1378371"/>
                <a:gd name="connsiteY2" fmla="*/ 1236583 h 1391136"/>
                <a:gd name="connsiteX3" fmla="*/ 1378372 w 1378371"/>
                <a:gd name="connsiteY3" fmla="*/ 1391136 h 1391136"/>
                <a:gd name="connsiteX4" fmla="*/ 0 w 1378371"/>
                <a:gd name="connsiteY4" fmla="*/ 1391136 h 139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71" h="1391136">
                  <a:moveTo>
                    <a:pt x="0" y="0"/>
                  </a:moveTo>
                  <a:cubicBezTo>
                    <a:pt x="267995" y="21079"/>
                    <a:pt x="395078" y="121520"/>
                    <a:pt x="521513" y="411318"/>
                  </a:cubicBezTo>
                  <a:cubicBezTo>
                    <a:pt x="678380" y="766972"/>
                    <a:pt x="884501" y="1006126"/>
                    <a:pt x="1233230" y="1236583"/>
                  </a:cubicBezTo>
                  <a:cubicBezTo>
                    <a:pt x="1292984" y="1276098"/>
                    <a:pt x="1342684" y="1329021"/>
                    <a:pt x="1378372" y="1391136"/>
                  </a:cubicBezTo>
                  <a:lnTo>
                    <a:pt x="0" y="1391136"/>
                  </a:ln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4B90A55-43F2-44C4-8FA8-6B258D4852E8}"/>
                </a:ext>
              </a:extLst>
            </p:cNvPr>
            <p:cNvSpPr/>
            <p:nvPr/>
          </p:nvSpPr>
          <p:spPr>
            <a:xfrm>
              <a:off x="-193141" y="4721446"/>
              <a:ext cx="2564777" cy="2221163"/>
            </a:xfrm>
            <a:custGeom>
              <a:avLst/>
              <a:gdLst>
                <a:gd name="connsiteX0" fmla="*/ 1282389 w 2564777"/>
                <a:gd name="connsiteY0" fmla="*/ 2221163 h 2221163"/>
                <a:gd name="connsiteX1" fmla="*/ 0 w 2564777"/>
                <a:gd name="connsiteY1" fmla="*/ 2221163 h 2221163"/>
                <a:gd name="connsiteX2" fmla="*/ 641194 w 2564777"/>
                <a:gd name="connsiteY2" fmla="*/ 1110577 h 2221163"/>
                <a:gd name="connsiteX3" fmla="*/ 1282389 w 2564777"/>
                <a:gd name="connsiteY3" fmla="*/ 0 h 2221163"/>
                <a:gd name="connsiteX4" fmla="*/ 1923583 w 2564777"/>
                <a:gd name="connsiteY4" fmla="*/ 1110577 h 2221163"/>
                <a:gd name="connsiteX5" fmla="*/ 2564778 w 2564777"/>
                <a:gd name="connsiteY5" fmla="*/ 2221163 h 2221163"/>
                <a:gd name="connsiteX6" fmla="*/ 1282389 w 2564777"/>
                <a:gd name="connsiteY6" fmla="*/ 2221163 h 222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4777" h="2221163">
                  <a:moveTo>
                    <a:pt x="1282389" y="2221163"/>
                  </a:moveTo>
                  <a:lnTo>
                    <a:pt x="0" y="2221163"/>
                  </a:lnTo>
                  <a:lnTo>
                    <a:pt x="641194" y="1110577"/>
                  </a:lnTo>
                  <a:lnTo>
                    <a:pt x="1282389" y="0"/>
                  </a:lnTo>
                  <a:lnTo>
                    <a:pt x="1923583" y="1110577"/>
                  </a:lnTo>
                  <a:lnTo>
                    <a:pt x="2564778" y="2221163"/>
                  </a:lnTo>
                  <a:lnTo>
                    <a:pt x="1282389" y="2221163"/>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240744465"/>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Kapittel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D3678B2A-2F48-4D27-93CA-F25ECA71B716}"/>
              </a:ext>
            </a:extLst>
          </p:cNvPr>
          <p:cNvGrpSpPr/>
          <p:nvPr userDrawn="1"/>
        </p:nvGrpSpPr>
        <p:grpSpPr>
          <a:xfrm>
            <a:off x="553506" y="4275628"/>
            <a:ext cx="3020870" cy="2292828"/>
            <a:chOff x="553506" y="4275628"/>
            <a:chExt cx="3020870" cy="2292828"/>
          </a:xfrm>
        </p:grpSpPr>
        <p:sp>
          <p:nvSpPr>
            <p:cNvPr id="7" name="Freeform: Shape 6">
              <a:extLst>
                <a:ext uri="{FF2B5EF4-FFF2-40B4-BE49-F238E27FC236}">
                  <a16:creationId xmlns:a16="http://schemas.microsoft.com/office/drawing/2014/main" id="{35CD9FC8-2928-4A44-8CD6-48ACDB02C858}"/>
                </a:ext>
              </a:extLst>
            </p:cNvPr>
            <p:cNvSpPr/>
            <p:nvPr userDrawn="1"/>
          </p:nvSpPr>
          <p:spPr>
            <a:xfrm>
              <a:off x="2731107" y="5842664"/>
              <a:ext cx="843269" cy="725792"/>
            </a:xfrm>
            <a:custGeom>
              <a:avLst/>
              <a:gdLst>
                <a:gd name="connsiteX0" fmla="*/ 421635 w 843269"/>
                <a:gd name="connsiteY0" fmla="*/ 0 h 725792"/>
                <a:gd name="connsiteX1" fmla="*/ 843270 w 843269"/>
                <a:gd name="connsiteY1" fmla="*/ 725793 h 725792"/>
                <a:gd name="connsiteX2" fmla="*/ 0 w 843269"/>
                <a:gd name="connsiteY2" fmla="*/ 725793 h 725792"/>
              </a:gdLst>
              <a:ahLst/>
              <a:cxnLst>
                <a:cxn ang="0">
                  <a:pos x="connsiteX0" y="connsiteY0"/>
                </a:cxn>
                <a:cxn ang="0">
                  <a:pos x="connsiteX1" y="connsiteY1"/>
                </a:cxn>
                <a:cxn ang="0">
                  <a:pos x="connsiteX2" y="connsiteY2"/>
                </a:cxn>
              </a:cxnLst>
              <a:rect l="l" t="t" r="r" b="b"/>
              <a:pathLst>
                <a:path w="843269" h="725792">
                  <a:moveTo>
                    <a:pt x="421635" y="0"/>
                  </a:moveTo>
                  <a:lnTo>
                    <a:pt x="843270" y="725793"/>
                  </a:lnTo>
                  <a:lnTo>
                    <a:pt x="0" y="725793"/>
                  </a:lnTo>
                  <a:close/>
                </a:path>
              </a:pathLst>
            </a:custGeom>
            <a:solidFill>
              <a:schemeClr val="accent1"/>
            </a:solidFill>
            <a:ln w="794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6A6FA39-8755-4AD9-9AC7-36CB646BBCDB}"/>
                </a:ext>
              </a:extLst>
            </p:cNvPr>
            <p:cNvSpPr/>
            <p:nvPr userDrawn="1"/>
          </p:nvSpPr>
          <p:spPr>
            <a:xfrm>
              <a:off x="2144286" y="5842664"/>
              <a:ext cx="843269" cy="725792"/>
            </a:xfrm>
            <a:custGeom>
              <a:avLst/>
              <a:gdLst>
                <a:gd name="connsiteX0" fmla="*/ 421635 w 843269"/>
                <a:gd name="connsiteY0" fmla="*/ 0 h 725792"/>
                <a:gd name="connsiteX1" fmla="*/ 843270 w 843269"/>
                <a:gd name="connsiteY1" fmla="*/ 725793 h 725792"/>
                <a:gd name="connsiteX2" fmla="*/ 0 w 843269"/>
                <a:gd name="connsiteY2" fmla="*/ 725793 h 725792"/>
              </a:gdLst>
              <a:ahLst/>
              <a:cxnLst>
                <a:cxn ang="0">
                  <a:pos x="connsiteX0" y="connsiteY0"/>
                </a:cxn>
                <a:cxn ang="0">
                  <a:pos x="connsiteX1" y="connsiteY1"/>
                </a:cxn>
                <a:cxn ang="0">
                  <a:pos x="connsiteX2" y="connsiteY2"/>
                </a:cxn>
              </a:cxnLst>
              <a:rect l="l" t="t" r="r" b="b"/>
              <a:pathLst>
                <a:path w="843269" h="725792">
                  <a:moveTo>
                    <a:pt x="421635" y="0"/>
                  </a:moveTo>
                  <a:lnTo>
                    <a:pt x="843270" y="725793"/>
                  </a:lnTo>
                  <a:lnTo>
                    <a:pt x="0" y="725793"/>
                  </a:lnTo>
                  <a:close/>
                </a:path>
              </a:pathLst>
            </a:custGeom>
            <a:solidFill>
              <a:schemeClr val="accent1"/>
            </a:solidFill>
            <a:ln w="794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2EE18E7-8CC1-45D9-9E6D-94675A6D04AC}"/>
                </a:ext>
              </a:extLst>
            </p:cNvPr>
            <p:cNvSpPr/>
            <p:nvPr userDrawn="1"/>
          </p:nvSpPr>
          <p:spPr>
            <a:xfrm>
              <a:off x="553506" y="4275628"/>
              <a:ext cx="1596046" cy="1750762"/>
            </a:xfrm>
            <a:custGeom>
              <a:avLst/>
              <a:gdLst>
                <a:gd name="connsiteX0" fmla="*/ 9858 w 1596046"/>
                <a:gd name="connsiteY0" fmla="*/ 1733398 h 1750762"/>
                <a:gd name="connsiteX1" fmla="*/ 1596046 w 1596046"/>
                <a:gd name="connsiteY1" fmla="*/ 1750763 h 1750762"/>
                <a:gd name="connsiteX2" fmla="*/ 1391405 w 1596046"/>
                <a:gd name="connsiteY2" fmla="*/ 1424617 h 1750762"/>
                <a:gd name="connsiteX3" fmla="*/ 0 w 1596046"/>
                <a:gd name="connsiteY3" fmla="*/ 0 h 1750762"/>
              </a:gdLst>
              <a:ahLst/>
              <a:cxnLst>
                <a:cxn ang="0">
                  <a:pos x="connsiteX0" y="connsiteY0"/>
                </a:cxn>
                <a:cxn ang="0">
                  <a:pos x="connsiteX1" y="connsiteY1"/>
                </a:cxn>
                <a:cxn ang="0">
                  <a:pos x="connsiteX2" y="connsiteY2"/>
                </a:cxn>
                <a:cxn ang="0">
                  <a:pos x="connsiteX3" y="connsiteY3"/>
                </a:cxn>
              </a:cxnLst>
              <a:rect l="l" t="t" r="r" b="b"/>
              <a:pathLst>
                <a:path w="1596046" h="1750762">
                  <a:moveTo>
                    <a:pt x="9858" y="1733398"/>
                  </a:moveTo>
                  <a:lnTo>
                    <a:pt x="1596046" y="1750763"/>
                  </a:lnTo>
                  <a:cubicBezTo>
                    <a:pt x="1583472" y="1623166"/>
                    <a:pt x="1519749" y="1509891"/>
                    <a:pt x="1391405" y="1424617"/>
                  </a:cubicBezTo>
                  <a:cubicBezTo>
                    <a:pt x="303983" y="701128"/>
                    <a:pt x="822156" y="30813"/>
                    <a:pt x="0" y="0"/>
                  </a:cubicBezTo>
                  <a:close/>
                </a:path>
              </a:pathLst>
            </a:custGeom>
            <a:solidFill>
              <a:srgbClr val="1D43C6"/>
            </a:solidFill>
            <a:ln w="794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C3C6A5D-2EAC-4E0C-851F-F5AFA7FFE4B4}"/>
                </a:ext>
              </a:extLst>
            </p:cNvPr>
            <p:cNvSpPr/>
            <p:nvPr userDrawn="1"/>
          </p:nvSpPr>
          <p:spPr>
            <a:xfrm>
              <a:off x="2261358" y="5121669"/>
              <a:ext cx="1142748" cy="569248"/>
            </a:xfrm>
            <a:custGeom>
              <a:avLst/>
              <a:gdLst>
                <a:gd name="connsiteX0" fmla="*/ 8 w 1142748"/>
                <a:gd name="connsiteY0" fmla="*/ 0 h 569248"/>
                <a:gd name="connsiteX1" fmla="*/ 1142749 w 1142748"/>
                <a:gd name="connsiteY1" fmla="*/ 0 h 569248"/>
                <a:gd name="connsiteX2" fmla="*/ 569244 w 1142748"/>
                <a:gd name="connsiteY2" fmla="*/ 569244 h 569248"/>
                <a:gd name="connsiteX3" fmla="*/ 0 w 1142748"/>
                <a:gd name="connsiteY3" fmla="*/ 0 h 569248"/>
              </a:gdLst>
              <a:ahLst/>
              <a:cxnLst>
                <a:cxn ang="0">
                  <a:pos x="connsiteX0" y="connsiteY0"/>
                </a:cxn>
                <a:cxn ang="0">
                  <a:pos x="connsiteX1" y="connsiteY1"/>
                </a:cxn>
                <a:cxn ang="0">
                  <a:pos x="connsiteX2" y="connsiteY2"/>
                </a:cxn>
                <a:cxn ang="0">
                  <a:pos x="connsiteX3" y="connsiteY3"/>
                </a:cxn>
              </a:cxnLst>
              <a:rect l="l" t="t" r="r" b="b"/>
              <a:pathLst>
                <a:path w="1142748" h="569248">
                  <a:moveTo>
                    <a:pt x="8" y="0"/>
                  </a:moveTo>
                  <a:lnTo>
                    <a:pt x="1142749" y="0"/>
                  </a:lnTo>
                  <a:cubicBezTo>
                    <a:pt x="1141572" y="315561"/>
                    <a:pt x="884806" y="570420"/>
                    <a:pt x="569244" y="569244"/>
                  </a:cubicBezTo>
                  <a:cubicBezTo>
                    <a:pt x="255345" y="568074"/>
                    <a:pt x="1170" y="313899"/>
                    <a:pt x="0" y="0"/>
                  </a:cubicBezTo>
                  <a:close/>
                </a:path>
              </a:pathLst>
            </a:custGeom>
            <a:solidFill>
              <a:schemeClr val="accent3"/>
            </a:solidFill>
            <a:ln w="794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C04C87B-AF0D-4CA8-9EF0-3E415581B6D5}"/>
                </a:ext>
              </a:extLst>
            </p:cNvPr>
            <p:cNvSpPr/>
            <p:nvPr userDrawn="1"/>
          </p:nvSpPr>
          <p:spPr>
            <a:xfrm>
              <a:off x="2258379" y="5118722"/>
              <a:ext cx="1148706" cy="577296"/>
            </a:xfrm>
            <a:custGeom>
              <a:avLst/>
              <a:gdLst>
                <a:gd name="connsiteX0" fmla="*/ 574365 w 1148706"/>
                <a:gd name="connsiteY0" fmla="*/ 577296 h 577296"/>
                <a:gd name="connsiteX1" fmla="*/ 0 w 1148706"/>
                <a:gd name="connsiteY1" fmla="*/ 2979 h 577296"/>
                <a:gd name="connsiteX2" fmla="*/ 2947 w 1148706"/>
                <a:gd name="connsiteY2" fmla="*/ 2979 h 577296"/>
                <a:gd name="connsiteX3" fmla="*/ 2947 w 1148706"/>
                <a:gd name="connsiteY3" fmla="*/ 0 h 577296"/>
                <a:gd name="connsiteX4" fmla="*/ 1148706 w 1148706"/>
                <a:gd name="connsiteY4" fmla="*/ 0 h 577296"/>
                <a:gd name="connsiteX5" fmla="*/ 1148706 w 1148706"/>
                <a:gd name="connsiteY5" fmla="*/ 2979 h 577296"/>
                <a:gd name="connsiteX6" fmla="*/ 574365 w 1148706"/>
                <a:gd name="connsiteY6" fmla="*/ 577296 h 577296"/>
                <a:gd name="connsiteX7" fmla="*/ 5965 w 1148706"/>
                <a:gd name="connsiteY7" fmla="*/ 5966 h 577296"/>
                <a:gd name="connsiteX8" fmla="*/ 576478 w 1148706"/>
                <a:gd name="connsiteY8" fmla="*/ 572228 h 577296"/>
                <a:gd name="connsiteX9" fmla="*/ 1142741 w 1148706"/>
                <a:gd name="connsiteY9" fmla="*/ 5966 h 57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8706" h="577296">
                  <a:moveTo>
                    <a:pt x="574365" y="577296"/>
                  </a:moveTo>
                  <a:cubicBezTo>
                    <a:pt x="257318" y="576942"/>
                    <a:pt x="381" y="320026"/>
                    <a:pt x="0" y="2979"/>
                  </a:cubicBezTo>
                  <a:lnTo>
                    <a:pt x="2947" y="2979"/>
                  </a:lnTo>
                  <a:lnTo>
                    <a:pt x="2947" y="0"/>
                  </a:lnTo>
                  <a:lnTo>
                    <a:pt x="1148706" y="0"/>
                  </a:lnTo>
                  <a:lnTo>
                    <a:pt x="1148706" y="2979"/>
                  </a:lnTo>
                  <a:cubicBezTo>
                    <a:pt x="1148330" y="320019"/>
                    <a:pt x="891405" y="576933"/>
                    <a:pt x="574365" y="577296"/>
                  </a:cubicBezTo>
                  <a:close/>
                  <a:moveTo>
                    <a:pt x="5965" y="5966"/>
                  </a:moveTo>
                  <a:cubicBezTo>
                    <a:pt x="7139" y="319878"/>
                    <a:pt x="262566" y="573402"/>
                    <a:pt x="576478" y="572228"/>
                  </a:cubicBezTo>
                  <a:cubicBezTo>
                    <a:pt x="888732" y="571061"/>
                    <a:pt x="1141573" y="318219"/>
                    <a:pt x="1142741" y="5966"/>
                  </a:cubicBezTo>
                  <a:close/>
                </a:path>
              </a:pathLst>
            </a:custGeom>
            <a:solidFill>
              <a:srgbClr val="FBAC66"/>
            </a:solidFill>
            <a:ln w="794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F905877-2A9A-461C-9C7A-17DBCB0BB485}"/>
                </a:ext>
              </a:extLst>
            </p:cNvPr>
            <p:cNvSpPr/>
            <p:nvPr userDrawn="1"/>
          </p:nvSpPr>
          <p:spPr>
            <a:xfrm>
              <a:off x="553506" y="4275628"/>
              <a:ext cx="1596046" cy="1750762"/>
            </a:xfrm>
            <a:custGeom>
              <a:avLst/>
              <a:gdLst>
                <a:gd name="connsiteX0" fmla="*/ 9858 w 1596046"/>
                <a:gd name="connsiteY0" fmla="*/ 1733390 h 1750762"/>
                <a:gd name="connsiteX1" fmla="*/ 1596046 w 1596046"/>
                <a:gd name="connsiteY1" fmla="*/ 1750763 h 1750762"/>
                <a:gd name="connsiteX2" fmla="*/ 1391405 w 1596046"/>
                <a:gd name="connsiteY2" fmla="*/ 1424617 h 1750762"/>
                <a:gd name="connsiteX3" fmla="*/ 0 w 1596046"/>
                <a:gd name="connsiteY3" fmla="*/ 0 h 1750762"/>
              </a:gdLst>
              <a:ahLst/>
              <a:cxnLst>
                <a:cxn ang="0">
                  <a:pos x="connsiteX0" y="connsiteY0"/>
                </a:cxn>
                <a:cxn ang="0">
                  <a:pos x="connsiteX1" y="connsiteY1"/>
                </a:cxn>
                <a:cxn ang="0">
                  <a:pos x="connsiteX2" y="connsiteY2"/>
                </a:cxn>
                <a:cxn ang="0">
                  <a:pos x="connsiteX3" y="connsiteY3"/>
                </a:cxn>
              </a:cxnLst>
              <a:rect l="l" t="t" r="r" b="b"/>
              <a:pathLst>
                <a:path w="1596046" h="1750762">
                  <a:moveTo>
                    <a:pt x="9858" y="1733390"/>
                  </a:moveTo>
                  <a:lnTo>
                    <a:pt x="1596046" y="1750763"/>
                  </a:lnTo>
                  <a:cubicBezTo>
                    <a:pt x="1583472" y="1623166"/>
                    <a:pt x="1519749" y="1509883"/>
                    <a:pt x="1391405" y="1424617"/>
                  </a:cubicBezTo>
                  <a:cubicBezTo>
                    <a:pt x="303983" y="701120"/>
                    <a:pt x="822156" y="30813"/>
                    <a:pt x="0" y="0"/>
                  </a:cubicBezTo>
                  <a:close/>
                </a:path>
              </a:pathLst>
            </a:custGeom>
            <a:solidFill>
              <a:schemeClr val="accent2"/>
            </a:solidFill>
            <a:ln w="7941" cap="flat">
              <a:noFill/>
              <a:prstDash val="solid"/>
              <a:miter/>
            </a:ln>
          </p:spPr>
          <p:txBody>
            <a:bodyPr rtlCol="0" anchor="ctr"/>
            <a:lstStyle/>
            <a:p>
              <a:endParaRPr lang="en-US"/>
            </a:p>
          </p:txBody>
        </p:sp>
      </p:grpSp>
    </p:spTree>
    <p:extLst>
      <p:ext uri="{BB962C8B-B14F-4D97-AF65-F5344CB8AC3E}">
        <p14:creationId xmlns:p14="http://schemas.microsoft.com/office/powerpoint/2010/main" val="2450072858"/>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Kapittel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ED83404B-9696-4894-8EBB-5A5ADB66B4C6}"/>
              </a:ext>
            </a:extLst>
          </p:cNvPr>
          <p:cNvGrpSpPr/>
          <p:nvPr userDrawn="1"/>
        </p:nvGrpSpPr>
        <p:grpSpPr>
          <a:xfrm>
            <a:off x="1002014" y="668472"/>
            <a:ext cx="2173294" cy="2346804"/>
            <a:chOff x="1002014" y="668472"/>
            <a:chExt cx="2173294" cy="2346804"/>
          </a:xfrm>
        </p:grpSpPr>
        <p:sp>
          <p:nvSpPr>
            <p:cNvPr id="10" name="Freeform: Shape 9">
              <a:extLst>
                <a:ext uri="{FF2B5EF4-FFF2-40B4-BE49-F238E27FC236}">
                  <a16:creationId xmlns:a16="http://schemas.microsoft.com/office/drawing/2014/main" id="{35853E15-4F9F-40AD-AC61-5A3023E3CE69}"/>
                </a:ext>
              </a:extLst>
            </p:cNvPr>
            <p:cNvSpPr/>
            <p:nvPr userDrawn="1"/>
          </p:nvSpPr>
          <p:spPr>
            <a:xfrm>
              <a:off x="1769489" y="953964"/>
              <a:ext cx="393799" cy="393799"/>
            </a:xfrm>
            <a:custGeom>
              <a:avLst/>
              <a:gdLst>
                <a:gd name="connsiteX0" fmla="*/ 393799 w 393799"/>
                <a:gd name="connsiteY0" fmla="*/ 196900 h 393799"/>
                <a:gd name="connsiteX1" fmla="*/ 196900 w 393799"/>
                <a:gd name="connsiteY1" fmla="*/ 393799 h 393799"/>
                <a:gd name="connsiteX2" fmla="*/ 0 w 393799"/>
                <a:gd name="connsiteY2" fmla="*/ 196900 h 393799"/>
                <a:gd name="connsiteX3" fmla="*/ 196900 w 393799"/>
                <a:gd name="connsiteY3" fmla="*/ 0 h 393799"/>
                <a:gd name="connsiteX4" fmla="*/ 393799 w 393799"/>
                <a:gd name="connsiteY4" fmla="*/ 196900 h 39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99" h="393799">
                  <a:moveTo>
                    <a:pt x="393799" y="196900"/>
                  </a:moveTo>
                  <a:cubicBezTo>
                    <a:pt x="393799" y="305644"/>
                    <a:pt x="305644" y="393799"/>
                    <a:pt x="196900" y="393799"/>
                  </a:cubicBezTo>
                  <a:cubicBezTo>
                    <a:pt x="88155" y="393799"/>
                    <a:pt x="0" y="305644"/>
                    <a:pt x="0" y="196900"/>
                  </a:cubicBezTo>
                  <a:cubicBezTo>
                    <a:pt x="0" y="88155"/>
                    <a:pt x="88155" y="0"/>
                    <a:pt x="196900" y="0"/>
                  </a:cubicBezTo>
                  <a:cubicBezTo>
                    <a:pt x="305644" y="0"/>
                    <a:pt x="393799" y="88155"/>
                    <a:pt x="393799" y="196900"/>
                  </a:cubicBezTo>
                  <a:close/>
                </a:path>
              </a:pathLst>
            </a:custGeom>
            <a:solidFill>
              <a:schemeClr val="accent1"/>
            </a:solidFill>
            <a:ln w="649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CACC864-1604-4E31-BB73-59849F948F41}"/>
                </a:ext>
              </a:extLst>
            </p:cNvPr>
            <p:cNvSpPr/>
            <p:nvPr userDrawn="1"/>
          </p:nvSpPr>
          <p:spPr>
            <a:xfrm>
              <a:off x="2781509" y="1734600"/>
              <a:ext cx="393799" cy="393799"/>
            </a:xfrm>
            <a:custGeom>
              <a:avLst/>
              <a:gdLst>
                <a:gd name="connsiteX0" fmla="*/ 393800 w 393799"/>
                <a:gd name="connsiteY0" fmla="*/ 196900 h 393799"/>
                <a:gd name="connsiteX1" fmla="*/ 196900 w 393799"/>
                <a:gd name="connsiteY1" fmla="*/ 393799 h 393799"/>
                <a:gd name="connsiteX2" fmla="*/ 0 w 393799"/>
                <a:gd name="connsiteY2" fmla="*/ 196900 h 393799"/>
                <a:gd name="connsiteX3" fmla="*/ 196900 w 393799"/>
                <a:gd name="connsiteY3" fmla="*/ 0 h 393799"/>
                <a:gd name="connsiteX4" fmla="*/ 393800 w 393799"/>
                <a:gd name="connsiteY4" fmla="*/ 196900 h 39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99" h="393799">
                  <a:moveTo>
                    <a:pt x="393800" y="196900"/>
                  </a:moveTo>
                  <a:cubicBezTo>
                    <a:pt x="393800" y="305644"/>
                    <a:pt x="305645" y="393799"/>
                    <a:pt x="196900" y="393799"/>
                  </a:cubicBezTo>
                  <a:cubicBezTo>
                    <a:pt x="88155" y="393799"/>
                    <a:pt x="0" y="305644"/>
                    <a:pt x="0" y="196900"/>
                  </a:cubicBezTo>
                  <a:cubicBezTo>
                    <a:pt x="0" y="88155"/>
                    <a:pt x="88155" y="0"/>
                    <a:pt x="196900" y="0"/>
                  </a:cubicBezTo>
                  <a:cubicBezTo>
                    <a:pt x="305645" y="0"/>
                    <a:pt x="393800" y="88155"/>
                    <a:pt x="393800" y="196900"/>
                  </a:cubicBezTo>
                  <a:close/>
                </a:path>
              </a:pathLst>
            </a:custGeom>
            <a:solidFill>
              <a:schemeClr val="accent1"/>
            </a:solidFill>
            <a:ln w="649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76D2472-5715-45F4-88D6-068E73038E62}"/>
                </a:ext>
              </a:extLst>
            </p:cNvPr>
            <p:cNvSpPr/>
            <p:nvPr userDrawn="1"/>
          </p:nvSpPr>
          <p:spPr>
            <a:xfrm>
              <a:off x="1845032" y="668472"/>
              <a:ext cx="242725" cy="242725"/>
            </a:xfrm>
            <a:custGeom>
              <a:avLst/>
              <a:gdLst>
                <a:gd name="connsiteX0" fmla="*/ 242726 w 242725"/>
                <a:gd name="connsiteY0" fmla="*/ 121363 h 242725"/>
                <a:gd name="connsiteX1" fmla="*/ 121363 w 242725"/>
                <a:gd name="connsiteY1" fmla="*/ 242726 h 242725"/>
                <a:gd name="connsiteX2" fmla="*/ 0 w 242725"/>
                <a:gd name="connsiteY2" fmla="*/ 121363 h 242725"/>
                <a:gd name="connsiteX3" fmla="*/ 121363 w 242725"/>
                <a:gd name="connsiteY3" fmla="*/ 0 h 242725"/>
                <a:gd name="connsiteX4" fmla="*/ 242726 w 242725"/>
                <a:gd name="connsiteY4" fmla="*/ 121363 h 24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25" h="242725">
                  <a:moveTo>
                    <a:pt x="242726" y="121363"/>
                  </a:moveTo>
                  <a:cubicBezTo>
                    <a:pt x="242726" y="188390"/>
                    <a:pt x="188390" y="242726"/>
                    <a:pt x="121363" y="242726"/>
                  </a:cubicBezTo>
                  <a:cubicBezTo>
                    <a:pt x="54336" y="242726"/>
                    <a:pt x="0" y="188390"/>
                    <a:pt x="0" y="121363"/>
                  </a:cubicBezTo>
                  <a:cubicBezTo>
                    <a:pt x="0" y="54336"/>
                    <a:pt x="54336" y="0"/>
                    <a:pt x="121363" y="0"/>
                  </a:cubicBezTo>
                  <a:cubicBezTo>
                    <a:pt x="188390" y="0"/>
                    <a:pt x="242726" y="54336"/>
                    <a:pt x="242726" y="121363"/>
                  </a:cubicBezTo>
                  <a:close/>
                </a:path>
              </a:pathLst>
            </a:custGeom>
            <a:solidFill>
              <a:schemeClr val="accent1"/>
            </a:solidFill>
            <a:ln w="649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2ED72A7-C4EB-4B09-B530-ACD057C2B22F}"/>
                </a:ext>
              </a:extLst>
            </p:cNvPr>
            <p:cNvSpPr/>
            <p:nvPr userDrawn="1"/>
          </p:nvSpPr>
          <p:spPr>
            <a:xfrm>
              <a:off x="2857052" y="1449107"/>
              <a:ext cx="242725" cy="242725"/>
            </a:xfrm>
            <a:custGeom>
              <a:avLst/>
              <a:gdLst>
                <a:gd name="connsiteX0" fmla="*/ 242726 w 242725"/>
                <a:gd name="connsiteY0" fmla="*/ 121363 h 242725"/>
                <a:gd name="connsiteX1" fmla="*/ 121363 w 242725"/>
                <a:gd name="connsiteY1" fmla="*/ 242726 h 242725"/>
                <a:gd name="connsiteX2" fmla="*/ 0 w 242725"/>
                <a:gd name="connsiteY2" fmla="*/ 121363 h 242725"/>
                <a:gd name="connsiteX3" fmla="*/ 121363 w 242725"/>
                <a:gd name="connsiteY3" fmla="*/ 0 h 242725"/>
                <a:gd name="connsiteX4" fmla="*/ 242726 w 242725"/>
                <a:gd name="connsiteY4" fmla="*/ 121363 h 24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25" h="242725">
                  <a:moveTo>
                    <a:pt x="242726" y="121363"/>
                  </a:moveTo>
                  <a:cubicBezTo>
                    <a:pt x="242726" y="188390"/>
                    <a:pt x="188390" y="242726"/>
                    <a:pt x="121363" y="242726"/>
                  </a:cubicBezTo>
                  <a:cubicBezTo>
                    <a:pt x="54336" y="242726"/>
                    <a:pt x="0" y="188390"/>
                    <a:pt x="0" y="121363"/>
                  </a:cubicBezTo>
                  <a:cubicBezTo>
                    <a:pt x="0" y="54336"/>
                    <a:pt x="54336" y="0"/>
                    <a:pt x="121363" y="0"/>
                  </a:cubicBezTo>
                  <a:cubicBezTo>
                    <a:pt x="188390" y="0"/>
                    <a:pt x="242726" y="54336"/>
                    <a:pt x="242726" y="121363"/>
                  </a:cubicBezTo>
                  <a:close/>
                </a:path>
              </a:pathLst>
            </a:custGeom>
            <a:solidFill>
              <a:schemeClr val="accent1"/>
            </a:solidFill>
            <a:ln w="649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395C42C-FD55-40FB-A002-AC953099CD99}"/>
                </a:ext>
              </a:extLst>
            </p:cNvPr>
            <p:cNvSpPr/>
            <p:nvPr userDrawn="1"/>
          </p:nvSpPr>
          <p:spPr>
            <a:xfrm>
              <a:off x="1002014" y="1086526"/>
              <a:ext cx="1928750" cy="1928750"/>
            </a:xfrm>
            <a:custGeom>
              <a:avLst/>
              <a:gdLst>
                <a:gd name="connsiteX0" fmla="*/ 1928750 w 1928750"/>
                <a:gd name="connsiteY0" fmla="*/ 964375 h 1928750"/>
                <a:gd name="connsiteX1" fmla="*/ 964375 w 1928750"/>
                <a:gd name="connsiteY1" fmla="*/ 1928751 h 1928750"/>
                <a:gd name="connsiteX2" fmla="*/ 0 w 1928750"/>
                <a:gd name="connsiteY2" fmla="*/ 964375 h 1928750"/>
                <a:gd name="connsiteX3" fmla="*/ 964375 w 1928750"/>
                <a:gd name="connsiteY3" fmla="*/ 0 h 1928750"/>
                <a:gd name="connsiteX4" fmla="*/ 1928750 w 1928750"/>
                <a:gd name="connsiteY4" fmla="*/ 964375 h 19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750" h="1928750">
                  <a:moveTo>
                    <a:pt x="1928750" y="964375"/>
                  </a:moveTo>
                  <a:cubicBezTo>
                    <a:pt x="1928750" y="1496985"/>
                    <a:pt x="1496985" y="1928751"/>
                    <a:pt x="964375" y="1928751"/>
                  </a:cubicBezTo>
                  <a:cubicBezTo>
                    <a:pt x="431765" y="1928751"/>
                    <a:pt x="0" y="1496985"/>
                    <a:pt x="0" y="964375"/>
                  </a:cubicBezTo>
                  <a:cubicBezTo>
                    <a:pt x="0" y="431765"/>
                    <a:pt x="431765" y="0"/>
                    <a:pt x="964375" y="0"/>
                  </a:cubicBezTo>
                  <a:cubicBezTo>
                    <a:pt x="1496985" y="0"/>
                    <a:pt x="1928750" y="431765"/>
                    <a:pt x="1928750" y="964375"/>
                  </a:cubicBezTo>
                  <a:close/>
                </a:path>
              </a:pathLst>
            </a:custGeom>
            <a:solidFill>
              <a:schemeClr val="accent4"/>
            </a:solidFill>
            <a:ln w="649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F781C5F-5BA1-4BE6-8892-0AF3185F8E32}"/>
                </a:ext>
              </a:extLst>
            </p:cNvPr>
            <p:cNvSpPr/>
            <p:nvPr userDrawn="1"/>
          </p:nvSpPr>
          <p:spPr>
            <a:xfrm>
              <a:off x="1966408" y="1617868"/>
              <a:ext cx="392279" cy="412110"/>
            </a:xfrm>
            <a:custGeom>
              <a:avLst/>
              <a:gdLst>
                <a:gd name="connsiteX0" fmla="*/ 392279 w 392279"/>
                <a:gd name="connsiteY0" fmla="*/ 0 h 412110"/>
                <a:gd name="connsiteX1" fmla="*/ 392279 w 392279"/>
                <a:gd name="connsiteY1" fmla="*/ 0 h 412110"/>
                <a:gd name="connsiteX2" fmla="*/ 392279 w 392279"/>
                <a:gd name="connsiteY2" fmla="*/ 412110 h 412110"/>
                <a:gd name="connsiteX3" fmla="*/ 0 w 392279"/>
                <a:gd name="connsiteY3" fmla="*/ 412110 h 412110"/>
                <a:gd name="connsiteX4" fmla="*/ 0 w 392279"/>
                <a:gd name="connsiteY4" fmla="*/ 411902 h 412110"/>
                <a:gd name="connsiteX5" fmla="*/ 312638 w 392279"/>
                <a:gd name="connsiteY5" fmla="*/ 12062 h 412110"/>
                <a:gd name="connsiteX6" fmla="*/ 392279 w 392279"/>
                <a:gd name="connsiteY6" fmla="*/ 0 h 41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279" h="412110">
                  <a:moveTo>
                    <a:pt x="392279" y="0"/>
                  </a:moveTo>
                  <a:lnTo>
                    <a:pt x="392279" y="0"/>
                  </a:lnTo>
                  <a:lnTo>
                    <a:pt x="392279" y="412110"/>
                  </a:lnTo>
                  <a:lnTo>
                    <a:pt x="0" y="412110"/>
                  </a:lnTo>
                  <a:lnTo>
                    <a:pt x="0" y="411902"/>
                  </a:lnTo>
                  <a:cubicBezTo>
                    <a:pt x="703" y="222876"/>
                    <a:pt x="129360" y="58333"/>
                    <a:pt x="312638" y="12062"/>
                  </a:cubicBezTo>
                  <a:cubicBezTo>
                    <a:pt x="338736" y="5495"/>
                    <a:pt x="365407" y="1456"/>
                    <a:pt x="392279" y="0"/>
                  </a:cubicBezTo>
                  <a:close/>
                </a:path>
              </a:pathLst>
            </a:custGeom>
            <a:solidFill>
              <a:schemeClr val="accent3"/>
            </a:solidFill>
            <a:ln w="649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E3703D7-8338-4B96-913A-F1BA7ABBEAAB}"/>
                </a:ext>
              </a:extLst>
            </p:cNvPr>
            <p:cNvSpPr/>
            <p:nvPr userDrawn="1"/>
          </p:nvSpPr>
          <p:spPr>
            <a:xfrm>
              <a:off x="1405446" y="1518941"/>
              <a:ext cx="711866" cy="779154"/>
            </a:xfrm>
            <a:custGeom>
              <a:avLst/>
              <a:gdLst>
                <a:gd name="connsiteX0" fmla="*/ 711867 w 711866"/>
                <a:gd name="connsiteY0" fmla="*/ 779155 h 779154"/>
                <a:gd name="connsiteX1" fmla="*/ 705131 w 711866"/>
                <a:gd name="connsiteY1" fmla="*/ 778901 h 779154"/>
                <a:gd name="connsiteX2" fmla="*/ 437514 w 711866"/>
                <a:gd name="connsiteY2" fmla="*/ 574408 h 779154"/>
                <a:gd name="connsiteX3" fmla="*/ 93107 w 711866"/>
                <a:gd name="connsiteY3" fmla="*/ 154594 h 779154"/>
                <a:gd name="connsiteX4" fmla="*/ 708 w 711866"/>
                <a:gd name="connsiteY4" fmla="*/ 7145 h 779154"/>
                <a:gd name="connsiteX5" fmla="*/ 0 w 711866"/>
                <a:gd name="connsiteY5" fmla="*/ 0 h 779154"/>
                <a:gd name="connsiteX6" fmla="*/ 711867 w 711866"/>
                <a:gd name="connsiteY6" fmla="*/ 0 h 779154"/>
                <a:gd name="connsiteX7" fmla="*/ 14453 w 711866"/>
                <a:gd name="connsiteY7" fmla="*/ 12965 h 779154"/>
                <a:gd name="connsiteX8" fmla="*/ 100291 w 711866"/>
                <a:gd name="connsiteY8" fmla="*/ 143747 h 779154"/>
                <a:gd name="connsiteX9" fmla="*/ 449486 w 711866"/>
                <a:gd name="connsiteY9" fmla="*/ 569381 h 779154"/>
                <a:gd name="connsiteX10" fmla="*/ 698876 w 711866"/>
                <a:gd name="connsiteY10" fmla="*/ 765631 h 779154"/>
                <a:gd name="connsiteX11" fmla="*/ 698876 w 711866"/>
                <a:gd name="connsiteY11" fmla="*/ 12965 h 779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866" h="779154">
                  <a:moveTo>
                    <a:pt x="711867" y="779155"/>
                  </a:moveTo>
                  <a:lnTo>
                    <a:pt x="705131" y="778901"/>
                  </a:lnTo>
                  <a:cubicBezTo>
                    <a:pt x="519813" y="771964"/>
                    <a:pt x="485289" y="689094"/>
                    <a:pt x="437514" y="574408"/>
                  </a:cubicBezTo>
                  <a:cubicBezTo>
                    <a:pt x="391117" y="463068"/>
                    <a:pt x="327577" y="310591"/>
                    <a:pt x="93107" y="154594"/>
                  </a:cubicBezTo>
                  <a:cubicBezTo>
                    <a:pt x="37811" y="117842"/>
                    <a:pt x="6716" y="68203"/>
                    <a:pt x="708" y="7145"/>
                  </a:cubicBezTo>
                  <a:lnTo>
                    <a:pt x="0" y="0"/>
                  </a:lnTo>
                  <a:lnTo>
                    <a:pt x="711867" y="0"/>
                  </a:lnTo>
                  <a:close/>
                  <a:moveTo>
                    <a:pt x="14453" y="12965"/>
                  </a:moveTo>
                  <a:cubicBezTo>
                    <a:pt x="21728" y="66742"/>
                    <a:pt x="50574" y="110710"/>
                    <a:pt x="100291" y="143747"/>
                  </a:cubicBezTo>
                  <a:cubicBezTo>
                    <a:pt x="338029" y="301933"/>
                    <a:pt x="402458" y="456507"/>
                    <a:pt x="449486" y="569381"/>
                  </a:cubicBezTo>
                  <a:cubicBezTo>
                    <a:pt x="496514" y="682254"/>
                    <a:pt x="527803" y="757356"/>
                    <a:pt x="698876" y="765631"/>
                  </a:cubicBezTo>
                  <a:lnTo>
                    <a:pt x="698876" y="12965"/>
                  </a:lnTo>
                  <a:close/>
                </a:path>
              </a:pathLst>
            </a:custGeom>
            <a:solidFill>
              <a:schemeClr val="tx1"/>
            </a:solidFill>
            <a:ln w="649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148ACA4-6A84-45D4-B1D3-5C0C4293D02A}"/>
                </a:ext>
              </a:extLst>
            </p:cNvPr>
            <p:cNvSpPr/>
            <p:nvPr userDrawn="1"/>
          </p:nvSpPr>
          <p:spPr>
            <a:xfrm>
              <a:off x="2206542" y="2150283"/>
              <a:ext cx="487095" cy="511706"/>
            </a:xfrm>
            <a:custGeom>
              <a:avLst/>
              <a:gdLst>
                <a:gd name="connsiteX0" fmla="*/ 0 w 487095"/>
                <a:gd name="connsiteY0" fmla="*/ 511707 h 511706"/>
                <a:gd name="connsiteX1" fmla="*/ 0 w 487095"/>
                <a:gd name="connsiteY1" fmla="*/ 511707 h 511706"/>
                <a:gd name="connsiteX2" fmla="*/ 0 w 487095"/>
                <a:gd name="connsiteY2" fmla="*/ 0 h 511706"/>
                <a:gd name="connsiteX3" fmla="*/ 487095 w 487095"/>
                <a:gd name="connsiteY3" fmla="*/ 0 h 511706"/>
                <a:gd name="connsiteX4" fmla="*/ 487095 w 487095"/>
                <a:gd name="connsiteY4" fmla="*/ 260 h 511706"/>
                <a:gd name="connsiteX5" fmla="*/ 98888 w 487095"/>
                <a:gd name="connsiteY5" fmla="*/ 496702 h 511706"/>
                <a:gd name="connsiteX6" fmla="*/ 0 w 487095"/>
                <a:gd name="connsiteY6" fmla="*/ 511707 h 5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095" h="511706">
                  <a:moveTo>
                    <a:pt x="0" y="511707"/>
                  </a:moveTo>
                  <a:lnTo>
                    <a:pt x="0" y="511707"/>
                  </a:lnTo>
                  <a:lnTo>
                    <a:pt x="0" y="0"/>
                  </a:lnTo>
                  <a:lnTo>
                    <a:pt x="487095" y="0"/>
                  </a:lnTo>
                  <a:lnTo>
                    <a:pt x="487095" y="260"/>
                  </a:lnTo>
                  <a:cubicBezTo>
                    <a:pt x="486219" y="234967"/>
                    <a:pt x="326461" y="439267"/>
                    <a:pt x="98888" y="496702"/>
                  </a:cubicBezTo>
                  <a:cubicBezTo>
                    <a:pt x="66484" y="504868"/>
                    <a:pt x="33368" y="509893"/>
                    <a:pt x="0" y="511707"/>
                  </a:cubicBezTo>
                  <a:close/>
                </a:path>
              </a:pathLst>
            </a:custGeom>
            <a:solidFill>
              <a:schemeClr val="tx2"/>
            </a:solidFill>
            <a:ln w="649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1E08FF9-CB1A-4976-8A44-7E36B0ECFFB2}"/>
                </a:ext>
              </a:extLst>
            </p:cNvPr>
            <p:cNvSpPr/>
            <p:nvPr userDrawn="1"/>
          </p:nvSpPr>
          <p:spPr>
            <a:xfrm>
              <a:off x="1426582" y="2309249"/>
              <a:ext cx="352779" cy="155152"/>
            </a:xfrm>
            <a:custGeom>
              <a:avLst/>
              <a:gdLst>
                <a:gd name="connsiteX0" fmla="*/ 0 w 352779"/>
                <a:gd name="connsiteY0" fmla="*/ 0 h 155152"/>
                <a:gd name="connsiteX1" fmla="*/ 352780 w 352779"/>
                <a:gd name="connsiteY1" fmla="*/ 0 h 155152"/>
                <a:gd name="connsiteX2" fmla="*/ 352780 w 352779"/>
                <a:gd name="connsiteY2" fmla="*/ 155153 h 155152"/>
                <a:gd name="connsiteX3" fmla="*/ 0 w 352779"/>
                <a:gd name="connsiteY3" fmla="*/ 155153 h 155152"/>
              </a:gdLst>
              <a:ahLst/>
              <a:cxnLst>
                <a:cxn ang="0">
                  <a:pos x="connsiteX0" y="connsiteY0"/>
                </a:cxn>
                <a:cxn ang="0">
                  <a:pos x="connsiteX1" y="connsiteY1"/>
                </a:cxn>
                <a:cxn ang="0">
                  <a:pos x="connsiteX2" y="connsiteY2"/>
                </a:cxn>
                <a:cxn ang="0">
                  <a:pos x="connsiteX3" y="connsiteY3"/>
                </a:cxn>
              </a:cxnLst>
              <a:rect l="l" t="t" r="r" b="b"/>
              <a:pathLst>
                <a:path w="352779" h="155152">
                  <a:moveTo>
                    <a:pt x="0" y="0"/>
                  </a:moveTo>
                  <a:lnTo>
                    <a:pt x="352780" y="0"/>
                  </a:lnTo>
                  <a:lnTo>
                    <a:pt x="352780" y="155153"/>
                  </a:lnTo>
                  <a:lnTo>
                    <a:pt x="0" y="155153"/>
                  </a:lnTo>
                  <a:close/>
                </a:path>
              </a:pathLst>
            </a:custGeom>
            <a:solidFill>
              <a:schemeClr val="tx2"/>
            </a:solidFill>
            <a:ln w="649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6155C04-0C27-41D9-ADA1-B02E1F7EAA82}"/>
                </a:ext>
              </a:extLst>
            </p:cNvPr>
            <p:cNvSpPr/>
            <p:nvPr userDrawn="1"/>
          </p:nvSpPr>
          <p:spPr>
            <a:xfrm>
              <a:off x="1799076" y="2309463"/>
              <a:ext cx="134360" cy="154769"/>
            </a:xfrm>
            <a:custGeom>
              <a:avLst/>
              <a:gdLst>
                <a:gd name="connsiteX0" fmla="*/ 221 w 134360"/>
                <a:gd name="connsiteY0" fmla="*/ 154770 h 154769"/>
                <a:gd name="connsiteX1" fmla="*/ 0 w 134360"/>
                <a:gd name="connsiteY1" fmla="*/ 0 h 154769"/>
                <a:gd name="connsiteX2" fmla="*/ 134360 w 134360"/>
                <a:gd name="connsiteY2" fmla="*/ 77577 h 154769"/>
              </a:gdLst>
              <a:ahLst/>
              <a:cxnLst>
                <a:cxn ang="0">
                  <a:pos x="connsiteX0" y="connsiteY0"/>
                </a:cxn>
                <a:cxn ang="0">
                  <a:pos x="connsiteX1" y="connsiteY1"/>
                </a:cxn>
                <a:cxn ang="0">
                  <a:pos x="connsiteX2" y="connsiteY2"/>
                </a:cxn>
              </a:cxnLst>
              <a:rect l="l" t="t" r="r" b="b"/>
              <a:pathLst>
                <a:path w="134360" h="154769">
                  <a:moveTo>
                    <a:pt x="221" y="154770"/>
                  </a:moveTo>
                  <a:lnTo>
                    <a:pt x="0" y="0"/>
                  </a:lnTo>
                  <a:lnTo>
                    <a:pt x="134360" y="77577"/>
                  </a:lnTo>
                  <a:close/>
                </a:path>
              </a:pathLst>
            </a:custGeom>
            <a:solidFill>
              <a:schemeClr val="accent2"/>
            </a:solidFill>
            <a:ln w="6493" cap="flat">
              <a:noFill/>
              <a:prstDash val="solid"/>
              <a:miter/>
            </a:ln>
          </p:spPr>
          <p:txBody>
            <a:bodyPr rtlCol="0" anchor="ctr"/>
            <a:lstStyle/>
            <a:p>
              <a:endParaRPr lang="en-US"/>
            </a:p>
          </p:txBody>
        </p:sp>
      </p:grpSp>
    </p:spTree>
    <p:extLst>
      <p:ext uri="{BB962C8B-B14F-4D97-AF65-F5344CB8AC3E}">
        <p14:creationId xmlns:p14="http://schemas.microsoft.com/office/powerpoint/2010/main" val="124196290"/>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Kapittel 7">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098DEE0-4831-4111-A35B-803560731C83}"/>
              </a:ext>
            </a:extLst>
          </p:cNvPr>
          <p:cNvGrpSpPr/>
          <p:nvPr userDrawn="1"/>
        </p:nvGrpSpPr>
        <p:grpSpPr>
          <a:xfrm>
            <a:off x="655748" y="4551718"/>
            <a:ext cx="1646885" cy="1735167"/>
            <a:chOff x="655748" y="4551718"/>
            <a:chExt cx="1646885" cy="1735167"/>
          </a:xfrm>
        </p:grpSpPr>
        <p:sp>
          <p:nvSpPr>
            <p:cNvPr id="7" name="Freeform: Shape 6">
              <a:extLst>
                <a:ext uri="{FF2B5EF4-FFF2-40B4-BE49-F238E27FC236}">
                  <a16:creationId xmlns:a16="http://schemas.microsoft.com/office/drawing/2014/main" id="{203AFA82-12A0-47AC-877C-8B76876C21C4}"/>
                </a:ext>
              </a:extLst>
            </p:cNvPr>
            <p:cNvSpPr/>
            <p:nvPr/>
          </p:nvSpPr>
          <p:spPr>
            <a:xfrm>
              <a:off x="1733736" y="4551718"/>
              <a:ext cx="568897" cy="1199573"/>
            </a:xfrm>
            <a:custGeom>
              <a:avLst/>
              <a:gdLst>
                <a:gd name="connsiteX0" fmla="*/ 0 w 568897"/>
                <a:gd name="connsiteY0" fmla="*/ 1199574 h 1199573"/>
                <a:gd name="connsiteX1" fmla="*/ 0 w 568897"/>
                <a:gd name="connsiteY1" fmla="*/ 1199574 h 1199573"/>
                <a:gd name="connsiteX2" fmla="*/ 568043 w 568897"/>
                <a:gd name="connsiteY2" fmla="*/ 568043 h 1199573"/>
                <a:gd name="connsiteX3" fmla="*/ 0 w 568897"/>
                <a:gd name="connsiteY3" fmla="*/ 0 h 1199573"/>
                <a:gd name="connsiteX4" fmla="*/ 0 w 568897"/>
                <a:gd name="connsiteY4" fmla="*/ 1199574 h 1199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97" h="1199573">
                  <a:moveTo>
                    <a:pt x="0" y="1199574"/>
                  </a:moveTo>
                  <a:lnTo>
                    <a:pt x="0" y="1199574"/>
                  </a:lnTo>
                  <a:cubicBezTo>
                    <a:pt x="331253" y="1182042"/>
                    <a:pt x="585575" y="899297"/>
                    <a:pt x="568043" y="568043"/>
                  </a:cubicBezTo>
                  <a:cubicBezTo>
                    <a:pt x="551809" y="261298"/>
                    <a:pt x="306746" y="16234"/>
                    <a:pt x="0" y="0"/>
                  </a:cubicBezTo>
                  <a:lnTo>
                    <a:pt x="0" y="1199574"/>
                  </a:lnTo>
                  <a:close/>
                </a:path>
              </a:pathLst>
            </a:custGeom>
            <a:solidFill>
              <a:schemeClr val="tx1"/>
            </a:solidFill>
            <a:ln w="5023"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859FABF-B4B0-4E38-98B5-00C71DE74C3B}"/>
                </a:ext>
              </a:extLst>
            </p:cNvPr>
            <p:cNvSpPr/>
            <p:nvPr/>
          </p:nvSpPr>
          <p:spPr>
            <a:xfrm>
              <a:off x="1780578" y="4864399"/>
              <a:ext cx="334626" cy="351530"/>
            </a:xfrm>
            <a:custGeom>
              <a:avLst/>
              <a:gdLst>
                <a:gd name="connsiteX0" fmla="*/ 334626 w 334626"/>
                <a:gd name="connsiteY0" fmla="*/ 0 h 351530"/>
                <a:gd name="connsiteX1" fmla="*/ 334626 w 334626"/>
                <a:gd name="connsiteY1" fmla="*/ 0 h 351530"/>
                <a:gd name="connsiteX2" fmla="*/ 334626 w 334626"/>
                <a:gd name="connsiteY2" fmla="*/ 351530 h 351530"/>
                <a:gd name="connsiteX3" fmla="*/ 0 w 334626"/>
                <a:gd name="connsiteY3" fmla="*/ 351530 h 351530"/>
                <a:gd name="connsiteX4" fmla="*/ 0 w 334626"/>
                <a:gd name="connsiteY4" fmla="*/ 351349 h 351530"/>
                <a:gd name="connsiteX5" fmla="*/ 266694 w 334626"/>
                <a:gd name="connsiteY5" fmla="*/ 10289 h 351530"/>
                <a:gd name="connsiteX6" fmla="*/ 334626 w 334626"/>
                <a:gd name="connsiteY6" fmla="*/ 0 h 35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626" h="351530">
                  <a:moveTo>
                    <a:pt x="334626" y="0"/>
                  </a:moveTo>
                  <a:lnTo>
                    <a:pt x="334626" y="0"/>
                  </a:lnTo>
                  <a:lnTo>
                    <a:pt x="334626" y="351530"/>
                  </a:lnTo>
                  <a:lnTo>
                    <a:pt x="0" y="351530"/>
                  </a:lnTo>
                  <a:lnTo>
                    <a:pt x="0" y="351349"/>
                  </a:lnTo>
                  <a:cubicBezTo>
                    <a:pt x="590" y="190102"/>
                    <a:pt x="110346" y="49741"/>
                    <a:pt x="266694" y="10289"/>
                  </a:cubicBezTo>
                  <a:cubicBezTo>
                    <a:pt x="288954" y="4684"/>
                    <a:pt x="311704" y="1238"/>
                    <a:pt x="334626" y="0"/>
                  </a:cubicBezTo>
                  <a:close/>
                </a:path>
              </a:pathLst>
            </a:custGeom>
            <a:solidFill>
              <a:schemeClr val="accent3"/>
            </a:solidFill>
            <a:ln w="502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7EB89A1-BD7D-4078-9C7B-84A4588F3625}"/>
                </a:ext>
              </a:extLst>
            </p:cNvPr>
            <p:cNvSpPr/>
            <p:nvPr/>
          </p:nvSpPr>
          <p:spPr>
            <a:xfrm>
              <a:off x="655748" y="5215783"/>
              <a:ext cx="977032" cy="1071102"/>
            </a:xfrm>
            <a:custGeom>
              <a:avLst/>
              <a:gdLst>
                <a:gd name="connsiteX0" fmla="*/ 977032 w 977032"/>
                <a:gd name="connsiteY0" fmla="*/ 1071102 h 1071102"/>
                <a:gd name="connsiteX1" fmla="*/ 974424 w 977032"/>
                <a:gd name="connsiteY1" fmla="*/ 1071002 h 1071102"/>
                <a:gd name="connsiteX2" fmla="*/ 607729 w 977032"/>
                <a:gd name="connsiteY2" fmla="*/ 790400 h 1071102"/>
                <a:gd name="connsiteX3" fmla="*/ 125983 w 977032"/>
                <a:gd name="connsiteY3" fmla="*/ 203189 h 1071102"/>
                <a:gd name="connsiteX4" fmla="*/ 272 w 977032"/>
                <a:gd name="connsiteY4" fmla="*/ 2759 h 1071102"/>
                <a:gd name="connsiteX5" fmla="*/ 0 w 977032"/>
                <a:gd name="connsiteY5" fmla="*/ 0 h 1071102"/>
                <a:gd name="connsiteX6" fmla="*/ 977032 w 977032"/>
                <a:gd name="connsiteY6" fmla="*/ 0 h 1071102"/>
                <a:gd name="connsiteX7" fmla="*/ 5574 w 977032"/>
                <a:gd name="connsiteY7" fmla="*/ 5036 h 1071102"/>
                <a:gd name="connsiteX8" fmla="*/ 128778 w 977032"/>
                <a:gd name="connsiteY8" fmla="*/ 199017 h 1071102"/>
                <a:gd name="connsiteX9" fmla="*/ 612383 w 977032"/>
                <a:gd name="connsiteY9" fmla="*/ 788475 h 1071102"/>
                <a:gd name="connsiteX10" fmla="*/ 972021 w 977032"/>
                <a:gd name="connsiteY10" fmla="*/ 1065890 h 1071102"/>
                <a:gd name="connsiteX11" fmla="*/ 972021 w 977032"/>
                <a:gd name="connsiteY11" fmla="*/ 5036 h 107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7032" h="1071102">
                  <a:moveTo>
                    <a:pt x="977032" y="1071102"/>
                  </a:moveTo>
                  <a:lnTo>
                    <a:pt x="974424" y="1071002"/>
                  </a:lnTo>
                  <a:cubicBezTo>
                    <a:pt x="720693" y="1061492"/>
                    <a:pt x="675752" y="953649"/>
                    <a:pt x="607729" y="790400"/>
                  </a:cubicBezTo>
                  <a:cubicBezTo>
                    <a:pt x="542837" y="634680"/>
                    <a:pt x="453964" y="421408"/>
                    <a:pt x="125983" y="203189"/>
                  </a:cubicBezTo>
                  <a:cubicBezTo>
                    <a:pt x="50737" y="153181"/>
                    <a:pt x="8445" y="85746"/>
                    <a:pt x="272" y="2759"/>
                  </a:cubicBezTo>
                  <a:lnTo>
                    <a:pt x="0" y="0"/>
                  </a:lnTo>
                  <a:lnTo>
                    <a:pt x="977032" y="0"/>
                  </a:lnTo>
                  <a:close/>
                  <a:moveTo>
                    <a:pt x="5574" y="5036"/>
                  </a:moveTo>
                  <a:cubicBezTo>
                    <a:pt x="14250" y="85178"/>
                    <a:pt x="55693" y="150437"/>
                    <a:pt x="128778" y="199017"/>
                  </a:cubicBezTo>
                  <a:cubicBezTo>
                    <a:pt x="458036" y="418075"/>
                    <a:pt x="547245" y="632162"/>
                    <a:pt x="612383" y="788475"/>
                  </a:cubicBezTo>
                  <a:cubicBezTo>
                    <a:pt x="679426" y="949372"/>
                    <a:pt x="723800" y="1055857"/>
                    <a:pt x="972021" y="1065890"/>
                  </a:cubicBezTo>
                  <a:lnTo>
                    <a:pt x="972021" y="5036"/>
                  </a:lnTo>
                  <a:close/>
                </a:path>
              </a:pathLst>
            </a:custGeom>
            <a:solidFill>
              <a:schemeClr val="tx1"/>
            </a:solidFill>
            <a:ln w="502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2970644-E0F4-4520-93D5-053B346F439B}"/>
                </a:ext>
              </a:extLst>
            </p:cNvPr>
            <p:cNvSpPr/>
            <p:nvPr/>
          </p:nvSpPr>
          <p:spPr>
            <a:xfrm>
              <a:off x="1294359" y="4712987"/>
              <a:ext cx="335907" cy="335907"/>
            </a:xfrm>
            <a:custGeom>
              <a:avLst/>
              <a:gdLst>
                <a:gd name="connsiteX0" fmla="*/ 335908 w 335907"/>
                <a:gd name="connsiteY0" fmla="*/ 167954 h 335907"/>
                <a:gd name="connsiteX1" fmla="*/ 167954 w 335907"/>
                <a:gd name="connsiteY1" fmla="*/ 335908 h 335907"/>
                <a:gd name="connsiteX2" fmla="*/ 0 w 335907"/>
                <a:gd name="connsiteY2" fmla="*/ 167954 h 335907"/>
                <a:gd name="connsiteX3" fmla="*/ 167954 w 335907"/>
                <a:gd name="connsiteY3" fmla="*/ 0 h 335907"/>
                <a:gd name="connsiteX4" fmla="*/ 335908 w 335907"/>
                <a:gd name="connsiteY4" fmla="*/ 167954 h 335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7" h="335907">
                  <a:moveTo>
                    <a:pt x="335908" y="167954"/>
                  </a:moveTo>
                  <a:cubicBezTo>
                    <a:pt x="335908" y="260712"/>
                    <a:pt x="260712" y="335908"/>
                    <a:pt x="167954" y="335908"/>
                  </a:cubicBezTo>
                  <a:cubicBezTo>
                    <a:pt x="75196" y="335908"/>
                    <a:pt x="0" y="260712"/>
                    <a:pt x="0" y="167954"/>
                  </a:cubicBezTo>
                  <a:cubicBezTo>
                    <a:pt x="0" y="75196"/>
                    <a:pt x="75196" y="0"/>
                    <a:pt x="167954" y="0"/>
                  </a:cubicBezTo>
                  <a:cubicBezTo>
                    <a:pt x="260712" y="0"/>
                    <a:pt x="335908" y="75196"/>
                    <a:pt x="335908" y="167954"/>
                  </a:cubicBezTo>
                  <a:close/>
                </a:path>
              </a:pathLst>
            </a:custGeom>
            <a:solidFill>
              <a:schemeClr val="accent1"/>
            </a:solidFill>
            <a:ln w="5023"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A9042F5-4D8F-4185-9361-03C7324C575B}"/>
                </a:ext>
              </a:extLst>
            </p:cNvPr>
            <p:cNvSpPr/>
            <p:nvPr/>
          </p:nvSpPr>
          <p:spPr>
            <a:xfrm>
              <a:off x="802053" y="5555712"/>
              <a:ext cx="660265" cy="492964"/>
            </a:xfrm>
            <a:custGeom>
              <a:avLst/>
              <a:gdLst>
                <a:gd name="connsiteX0" fmla="*/ 0 w 660265"/>
                <a:gd name="connsiteY0" fmla="*/ 0 h 492964"/>
                <a:gd name="connsiteX1" fmla="*/ 660265 w 660265"/>
                <a:gd name="connsiteY1" fmla="*/ 0 h 492964"/>
                <a:gd name="connsiteX2" fmla="*/ 660265 w 660265"/>
                <a:gd name="connsiteY2" fmla="*/ 492965 h 492964"/>
                <a:gd name="connsiteX3" fmla="*/ 0 w 660265"/>
                <a:gd name="connsiteY3" fmla="*/ 492965 h 492964"/>
              </a:gdLst>
              <a:ahLst/>
              <a:cxnLst>
                <a:cxn ang="0">
                  <a:pos x="connsiteX0" y="connsiteY0"/>
                </a:cxn>
                <a:cxn ang="0">
                  <a:pos x="connsiteX1" y="connsiteY1"/>
                </a:cxn>
                <a:cxn ang="0">
                  <a:pos x="connsiteX2" y="connsiteY2"/>
                </a:cxn>
                <a:cxn ang="0">
                  <a:pos x="connsiteX3" y="connsiteY3"/>
                </a:cxn>
              </a:cxnLst>
              <a:rect l="l" t="t" r="r" b="b"/>
              <a:pathLst>
                <a:path w="660265" h="492964">
                  <a:moveTo>
                    <a:pt x="0" y="0"/>
                  </a:moveTo>
                  <a:lnTo>
                    <a:pt x="660265" y="0"/>
                  </a:lnTo>
                  <a:lnTo>
                    <a:pt x="660265" y="492965"/>
                  </a:lnTo>
                  <a:lnTo>
                    <a:pt x="0" y="492965"/>
                  </a:lnTo>
                  <a:close/>
                </a:path>
              </a:pathLst>
            </a:custGeom>
            <a:solidFill>
              <a:schemeClr val="accent1"/>
            </a:solidFill>
            <a:ln w="502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0E1719E-0A39-4B5D-9A91-93111541A716}"/>
                </a:ext>
              </a:extLst>
            </p:cNvPr>
            <p:cNvSpPr/>
            <p:nvPr/>
          </p:nvSpPr>
          <p:spPr>
            <a:xfrm>
              <a:off x="1733736" y="5847805"/>
              <a:ext cx="415486" cy="436477"/>
            </a:xfrm>
            <a:custGeom>
              <a:avLst/>
              <a:gdLst>
                <a:gd name="connsiteX0" fmla="*/ 0 w 415486"/>
                <a:gd name="connsiteY0" fmla="*/ 436477 h 436477"/>
                <a:gd name="connsiteX1" fmla="*/ 0 w 415486"/>
                <a:gd name="connsiteY1" fmla="*/ 436477 h 436477"/>
                <a:gd name="connsiteX2" fmla="*/ 0 w 415486"/>
                <a:gd name="connsiteY2" fmla="*/ 0 h 436477"/>
                <a:gd name="connsiteX3" fmla="*/ 415487 w 415486"/>
                <a:gd name="connsiteY3" fmla="*/ 0 h 436477"/>
                <a:gd name="connsiteX4" fmla="*/ 415487 w 415486"/>
                <a:gd name="connsiteY4" fmla="*/ 221 h 436477"/>
                <a:gd name="connsiteX5" fmla="*/ 84349 w 415486"/>
                <a:gd name="connsiteY5" fmla="*/ 423685 h 436477"/>
                <a:gd name="connsiteX6" fmla="*/ 0 w 415486"/>
                <a:gd name="connsiteY6" fmla="*/ 436477 h 43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486" h="436477">
                  <a:moveTo>
                    <a:pt x="0" y="436477"/>
                  </a:moveTo>
                  <a:lnTo>
                    <a:pt x="0" y="436477"/>
                  </a:lnTo>
                  <a:lnTo>
                    <a:pt x="0" y="0"/>
                  </a:lnTo>
                  <a:lnTo>
                    <a:pt x="415487" y="0"/>
                  </a:lnTo>
                  <a:lnTo>
                    <a:pt x="415487" y="221"/>
                  </a:lnTo>
                  <a:cubicBezTo>
                    <a:pt x="414741" y="200425"/>
                    <a:pt x="278467" y="374693"/>
                    <a:pt x="84349" y="423685"/>
                  </a:cubicBezTo>
                  <a:cubicBezTo>
                    <a:pt x="56708" y="430646"/>
                    <a:pt x="28462" y="434930"/>
                    <a:pt x="0" y="436477"/>
                  </a:cubicBezTo>
                  <a:close/>
                </a:path>
              </a:pathLst>
            </a:custGeom>
            <a:solidFill>
              <a:schemeClr val="accent4"/>
            </a:solidFill>
            <a:ln w="502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89B03DF-B3C2-4148-A06B-C46D7B5FCBD2}"/>
                </a:ext>
              </a:extLst>
            </p:cNvPr>
            <p:cNvSpPr/>
            <p:nvPr/>
          </p:nvSpPr>
          <p:spPr>
            <a:xfrm>
              <a:off x="704565" y="5471751"/>
              <a:ext cx="660265" cy="492964"/>
            </a:xfrm>
            <a:custGeom>
              <a:avLst/>
              <a:gdLst>
                <a:gd name="connsiteX0" fmla="*/ 0 w 660265"/>
                <a:gd name="connsiteY0" fmla="*/ 0 h 492964"/>
                <a:gd name="connsiteX1" fmla="*/ 660265 w 660265"/>
                <a:gd name="connsiteY1" fmla="*/ 0 h 492964"/>
                <a:gd name="connsiteX2" fmla="*/ 660265 w 660265"/>
                <a:gd name="connsiteY2" fmla="*/ 492965 h 492964"/>
                <a:gd name="connsiteX3" fmla="*/ 0 w 660265"/>
                <a:gd name="connsiteY3" fmla="*/ 492965 h 492964"/>
              </a:gdLst>
              <a:ahLst/>
              <a:cxnLst>
                <a:cxn ang="0">
                  <a:pos x="connsiteX0" y="connsiteY0"/>
                </a:cxn>
                <a:cxn ang="0">
                  <a:pos x="connsiteX1" y="connsiteY1"/>
                </a:cxn>
                <a:cxn ang="0">
                  <a:pos x="connsiteX2" y="connsiteY2"/>
                </a:cxn>
                <a:cxn ang="0">
                  <a:pos x="connsiteX3" y="connsiteY3"/>
                </a:cxn>
              </a:cxnLst>
              <a:rect l="l" t="t" r="r" b="b"/>
              <a:pathLst>
                <a:path w="660265" h="492964">
                  <a:moveTo>
                    <a:pt x="0" y="0"/>
                  </a:moveTo>
                  <a:lnTo>
                    <a:pt x="660265" y="0"/>
                  </a:lnTo>
                  <a:lnTo>
                    <a:pt x="660265" y="492965"/>
                  </a:lnTo>
                  <a:lnTo>
                    <a:pt x="0" y="492965"/>
                  </a:lnTo>
                  <a:close/>
                </a:path>
              </a:pathLst>
            </a:custGeom>
            <a:solidFill>
              <a:schemeClr val="accent2"/>
            </a:solidFill>
            <a:ln w="502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4BED88D-442C-4B54-8369-BD21A42D657C}"/>
                </a:ext>
              </a:extLst>
            </p:cNvPr>
            <p:cNvSpPr/>
            <p:nvPr/>
          </p:nvSpPr>
          <p:spPr>
            <a:xfrm>
              <a:off x="879083" y="5703023"/>
              <a:ext cx="446123" cy="66117"/>
            </a:xfrm>
            <a:custGeom>
              <a:avLst/>
              <a:gdLst>
                <a:gd name="connsiteX0" fmla="*/ 0 w 446123"/>
                <a:gd name="connsiteY0" fmla="*/ 0 h 66117"/>
                <a:gd name="connsiteX1" fmla="*/ 446123 w 446123"/>
                <a:gd name="connsiteY1" fmla="*/ 0 h 66117"/>
                <a:gd name="connsiteX2" fmla="*/ 446123 w 446123"/>
                <a:gd name="connsiteY2" fmla="*/ 66118 h 66117"/>
                <a:gd name="connsiteX3" fmla="*/ 0 w 446123"/>
                <a:gd name="connsiteY3" fmla="*/ 66118 h 66117"/>
              </a:gdLst>
              <a:ahLst/>
              <a:cxnLst>
                <a:cxn ang="0">
                  <a:pos x="connsiteX0" y="connsiteY0"/>
                </a:cxn>
                <a:cxn ang="0">
                  <a:pos x="connsiteX1" y="connsiteY1"/>
                </a:cxn>
                <a:cxn ang="0">
                  <a:pos x="connsiteX2" y="connsiteY2"/>
                </a:cxn>
                <a:cxn ang="0">
                  <a:pos x="connsiteX3" y="connsiteY3"/>
                </a:cxn>
              </a:cxnLst>
              <a:rect l="l" t="t" r="r" b="b"/>
              <a:pathLst>
                <a:path w="446123" h="66117">
                  <a:moveTo>
                    <a:pt x="0" y="0"/>
                  </a:moveTo>
                  <a:lnTo>
                    <a:pt x="446123" y="0"/>
                  </a:lnTo>
                  <a:lnTo>
                    <a:pt x="446123" y="66118"/>
                  </a:lnTo>
                  <a:lnTo>
                    <a:pt x="0" y="66118"/>
                  </a:lnTo>
                  <a:close/>
                </a:path>
              </a:pathLst>
            </a:custGeom>
            <a:solidFill>
              <a:schemeClr val="bg2"/>
            </a:solidFill>
            <a:ln w="502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295325-234F-4D8D-9D39-605C8B56CF8F}"/>
                </a:ext>
              </a:extLst>
            </p:cNvPr>
            <p:cNvSpPr/>
            <p:nvPr/>
          </p:nvSpPr>
          <p:spPr>
            <a:xfrm>
              <a:off x="1021764" y="6093669"/>
              <a:ext cx="220832" cy="190613"/>
            </a:xfrm>
            <a:custGeom>
              <a:avLst/>
              <a:gdLst>
                <a:gd name="connsiteX0" fmla="*/ 110416 w 220832"/>
                <a:gd name="connsiteY0" fmla="*/ 0 h 190613"/>
                <a:gd name="connsiteX1" fmla="*/ 220832 w 220832"/>
                <a:gd name="connsiteY1" fmla="*/ 190613 h 190613"/>
                <a:gd name="connsiteX2" fmla="*/ 0 w 220832"/>
                <a:gd name="connsiteY2" fmla="*/ 190613 h 190613"/>
              </a:gdLst>
              <a:ahLst/>
              <a:cxnLst>
                <a:cxn ang="0">
                  <a:pos x="connsiteX0" y="connsiteY0"/>
                </a:cxn>
                <a:cxn ang="0">
                  <a:pos x="connsiteX1" y="connsiteY1"/>
                </a:cxn>
                <a:cxn ang="0">
                  <a:pos x="connsiteX2" y="connsiteY2"/>
                </a:cxn>
              </a:cxnLst>
              <a:rect l="l" t="t" r="r" b="b"/>
              <a:pathLst>
                <a:path w="220832" h="190613">
                  <a:moveTo>
                    <a:pt x="110416" y="0"/>
                  </a:moveTo>
                  <a:lnTo>
                    <a:pt x="220832" y="190613"/>
                  </a:lnTo>
                  <a:lnTo>
                    <a:pt x="0" y="190613"/>
                  </a:lnTo>
                  <a:close/>
                </a:path>
              </a:pathLst>
            </a:custGeom>
            <a:solidFill>
              <a:schemeClr val="accent2"/>
            </a:solidFill>
            <a:ln w="502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F69A97-AC40-4BBF-93FE-8C1F8ABE2CE0}"/>
                </a:ext>
              </a:extLst>
            </p:cNvPr>
            <p:cNvSpPr/>
            <p:nvPr/>
          </p:nvSpPr>
          <p:spPr>
            <a:xfrm>
              <a:off x="879083" y="5832590"/>
              <a:ext cx="311228" cy="66117"/>
            </a:xfrm>
            <a:custGeom>
              <a:avLst/>
              <a:gdLst>
                <a:gd name="connsiteX0" fmla="*/ 0 w 311228"/>
                <a:gd name="connsiteY0" fmla="*/ 0 h 66117"/>
                <a:gd name="connsiteX1" fmla="*/ 311228 w 311228"/>
                <a:gd name="connsiteY1" fmla="*/ 0 h 66117"/>
                <a:gd name="connsiteX2" fmla="*/ 311228 w 311228"/>
                <a:gd name="connsiteY2" fmla="*/ 66118 h 66117"/>
                <a:gd name="connsiteX3" fmla="*/ 0 w 311228"/>
                <a:gd name="connsiteY3" fmla="*/ 66118 h 66117"/>
              </a:gdLst>
              <a:ahLst/>
              <a:cxnLst>
                <a:cxn ang="0">
                  <a:pos x="connsiteX0" y="connsiteY0"/>
                </a:cxn>
                <a:cxn ang="0">
                  <a:pos x="connsiteX1" y="connsiteY1"/>
                </a:cxn>
                <a:cxn ang="0">
                  <a:pos x="connsiteX2" y="connsiteY2"/>
                </a:cxn>
                <a:cxn ang="0">
                  <a:pos x="connsiteX3" y="connsiteY3"/>
                </a:cxn>
              </a:cxnLst>
              <a:rect l="l" t="t" r="r" b="b"/>
              <a:pathLst>
                <a:path w="311228" h="66117">
                  <a:moveTo>
                    <a:pt x="0" y="0"/>
                  </a:moveTo>
                  <a:lnTo>
                    <a:pt x="311228" y="0"/>
                  </a:lnTo>
                  <a:lnTo>
                    <a:pt x="311228" y="66118"/>
                  </a:lnTo>
                  <a:lnTo>
                    <a:pt x="0" y="66118"/>
                  </a:lnTo>
                  <a:close/>
                </a:path>
              </a:pathLst>
            </a:custGeom>
            <a:solidFill>
              <a:schemeClr val="bg2"/>
            </a:solidFill>
            <a:ln w="5023"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413666173"/>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Kapittel 8">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02C701-AB8C-46E4-A998-38E9C9D55D9D}"/>
              </a:ext>
            </a:extLst>
          </p:cNvPr>
          <p:cNvGrpSpPr/>
          <p:nvPr userDrawn="1"/>
        </p:nvGrpSpPr>
        <p:grpSpPr>
          <a:xfrm>
            <a:off x="8674695" y="3621818"/>
            <a:ext cx="3000841" cy="2814283"/>
            <a:chOff x="8674695" y="3621818"/>
            <a:chExt cx="3000841" cy="2814283"/>
          </a:xfrm>
        </p:grpSpPr>
        <p:sp>
          <p:nvSpPr>
            <p:cNvPr id="9" name="Freeform: Shape 8">
              <a:extLst>
                <a:ext uri="{FF2B5EF4-FFF2-40B4-BE49-F238E27FC236}">
                  <a16:creationId xmlns:a16="http://schemas.microsoft.com/office/drawing/2014/main" id="{450028C0-13C4-4CBB-B8A4-B90DD2829DF6}"/>
                </a:ext>
              </a:extLst>
            </p:cNvPr>
            <p:cNvSpPr/>
            <p:nvPr/>
          </p:nvSpPr>
          <p:spPr>
            <a:xfrm>
              <a:off x="9906961" y="3806827"/>
              <a:ext cx="899255" cy="899255"/>
            </a:xfrm>
            <a:custGeom>
              <a:avLst/>
              <a:gdLst>
                <a:gd name="connsiteX0" fmla="*/ 899256 w 899255"/>
                <a:gd name="connsiteY0" fmla="*/ 449628 h 899255"/>
                <a:gd name="connsiteX1" fmla="*/ 449628 w 899255"/>
                <a:gd name="connsiteY1" fmla="*/ 899255 h 899255"/>
                <a:gd name="connsiteX2" fmla="*/ 0 w 899255"/>
                <a:gd name="connsiteY2" fmla="*/ 449628 h 899255"/>
                <a:gd name="connsiteX3" fmla="*/ 449628 w 899255"/>
                <a:gd name="connsiteY3" fmla="*/ 0 h 899255"/>
                <a:gd name="connsiteX4" fmla="*/ 899256 w 899255"/>
                <a:gd name="connsiteY4" fmla="*/ 449628 h 899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255" h="899255">
                  <a:moveTo>
                    <a:pt x="899256" y="449628"/>
                  </a:moveTo>
                  <a:cubicBezTo>
                    <a:pt x="899256" y="697950"/>
                    <a:pt x="697950" y="899255"/>
                    <a:pt x="449628" y="899255"/>
                  </a:cubicBezTo>
                  <a:cubicBezTo>
                    <a:pt x="201305" y="899255"/>
                    <a:pt x="0" y="697950"/>
                    <a:pt x="0" y="449628"/>
                  </a:cubicBezTo>
                  <a:cubicBezTo>
                    <a:pt x="0" y="201305"/>
                    <a:pt x="201305" y="0"/>
                    <a:pt x="449628" y="0"/>
                  </a:cubicBezTo>
                  <a:cubicBezTo>
                    <a:pt x="697950" y="0"/>
                    <a:pt x="899256" y="201305"/>
                    <a:pt x="899256" y="449628"/>
                  </a:cubicBezTo>
                  <a:close/>
                </a:path>
              </a:pathLst>
            </a:custGeom>
            <a:solidFill>
              <a:schemeClr val="accent3"/>
            </a:solidFill>
            <a:ln w="772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C0E318B-B34A-4981-A556-01AF85251C86}"/>
                </a:ext>
              </a:extLst>
            </p:cNvPr>
            <p:cNvSpPr/>
            <p:nvPr/>
          </p:nvSpPr>
          <p:spPr>
            <a:xfrm>
              <a:off x="8674695" y="3621818"/>
              <a:ext cx="2477629" cy="2260487"/>
            </a:xfrm>
            <a:custGeom>
              <a:avLst/>
              <a:gdLst>
                <a:gd name="connsiteX0" fmla="*/ 0 w 2477629"/>
                <a:gd name="connsiteY0" fmla="*/ 2260488 h 2260487"/>
                <a:gd name="connsiteX1" fmla="*/ 302 w 2477629"/>
                <a:gd name="connsiteY1" fmla="*/ 2252418 h 2260487"/>
                <a:gd name="connsiteX2" fmla="*/ 193064 w 2477629"/>
                <a:gd name="connsiteY2" fmla="*/ 1666426 h 2260487"/>
                <a:gd name="connsiteX3" fmla="*/ 649516 w 2477629"/>
                <a:gd name="connsiteY3" fmla="*/ 1403850 h 2260487"/>
                <a:gd name="connsiteX4" fmla="*/ 2004752 w 2477629"/>
                <a:gd name="connsiteY4" fmla="*/ 292033 h 2260487"/>
                <a:gd name="connsiteX5" fmla="*/ 2469042 w 2477629"/>
                <a:gd name="connsiteY5" fmla="*/ 851 h 2260487"/>
                <a:gd name="connsiteX6" fmla="*/ 2477630 w 2477629"/>
                <a:gd name="connsiteY6" fmla="*/ 0 h 2260487"/>
                <a:gd name="connsiteX7" fmla="*/ 2453041 w 2477629"/>
                <a:gd name="connsiteY7" fmla="*/ 2246584 h 2260487"/>
                <a:gd name="connsiteX8" fmla="*/ 2445435 w 2477629"/>
                <a:gd name="connsiteY8" fmla="*/ 2246630 h 2260487"/>
                <a:gd name="connsiteX9" fmla="*/ 2461970 w 2477629"/>
                <a:gd name="connsiteY9" fmla="*/ 17154 h 2260487"/>
                <a:gd name="connsiteX10" fmla="*/ 2017642 w 2477629"/>
                <a:gd name="connsiteY10" fmla="*/ 300598 h 2260487"/>
                <a:gd name="connsiteX11" fmla="*/ 1284725 w 2477629"/>
                <a:gd name="connsiteY11" fmla="*/ 1087143 h 2260487"/>
                <a:gd name="connsiteX12" fmla="*/ 655474 w 2477629"/>
                <a:gd name="connsiteY12" fmla="*/ 1418141 h 2260487"/>
                <a:gd name="connsiteX13" fmla="*/ 16086 w 2477629"/>
                <a:gd name="connsiteY13" fmla="*/ 2244920 h 2260487"/>
                <a:gd name="connsiteX14" fmla="*/ 2437736 w 2477629"/>
                <a:gd name="connsiteY14" fmla="*/ 2231202 h 226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7629" h="2260487">
                  <a:moveTo>
                    <a:pt x="0" y="2260488"/>
                  </a:moveTo>
                  <a:lnTo>
                    <a:pt x="302" y="2252418"/>
                  </a:lnTo>
                  <a:cubicBezTo>
                    <a:pt x="10616" y="1977222"/>
                    <a:pt x="70070" y="1796507"/>
                    <a:pt x="193064" y="1666426"/>
                  </a:cubicBezTo>
                  <a:cubicBezTo>
                    <a:pt x="306030" y="1547007"/>
                    <a:pt x="465188" y="1480667"/>
                    <a:pt x="649516" y="1403850"/>
                  </a:cubicBezTo>
                  <a:cubicBezTo>
                    <a:pt x="1008918" y="1254085"/>
                    <a:pt x="1501132" y="1048982"/>
                    <a:pt x="2004752" y="292033"/>
                  </a:cubicBezTo>
                  <a:cubicBezTo>
                    <a:pt x="2120557" y="117755"/>
                    <a:pt x="2276768" y="19792"/>
                    <a:pt x="2469042" y="851"/>
                  </a:cubicBezTo>
                  <a:lnTo>
                    <a:pt x="2477630" y="0"/>
                  </a:lnTo>
                  <a:lnTo>
                    <a:pt x="2453041" y="2246584"/>
                  </a:lnTo>
                  <a:lnTo>
                    <a:pt x="2445435" y="2246630"/>
                  </a:lnTo>
                  <a:close/>
                  <a:moveTo>
                    <a:pt x="2461970" y="17154"/>
                  </a:moveTo>
                  <a:cubicBezTo>
                    <a:pt x="2278470" y="37666"/>
                    <a:pt x="2129014" y="132990"/>
                    <a:pt x="2017642" y="300598"/>
                  </a:cubicBezTo>
                  <a:cubicBezTo>
                    <a:pt x="1793118" y="638049"/>
                    <a:pt x="1553398" y="895333"/>
                    <a:pt x="1284725" y="1087143"/>
                  </a:cubicBezTo>
                  <a:cubicBezTo>
                    <a:pt x="1053377" y="1252336"/>
                    <a:pt x="841976" y="1340419"/>
                    <a:pt x="655474" y="1418141"/>
                  </a:cubicBezTo>
                  <a:cubicBezTo>
                    <a:pt x="285030" y="1572502"/>
                    <a:pt x="39716" y="1674767"/>
                    <a:pt x="16086" y="2244920"/>
                  </a:cubicBezTo>
                  <a:lnTo>
                    <a:pt x="2437736" y="2231202"/>
                  </a:lnTo>
                  <a:close/>
                </a:path>
              </a:pathLst>
            </a:custGeom>
            <a:solidFill>
              <a:schemeClr val="tx1"/>
            </a:solidFill>
            <a:ln w="772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178EF47-34A0-4AFC-8C39-0CC0AD04EB87}"/>
                </a:ext>
              </a:extLst>
            </p:cNvPr>
            <p:cNvSpPr/>
            <p:nvPr/>
          </p:nvSpPr>
          <p:spPr>
            <a:xfrm>
              <a:off x="9342711" y="5315533"/>
              <a:ext cx="652332" cy="561433"/>
            </a:xfrm>
            <a:custGeom>
              <a:avLst/>
              <a:gdLst>
                <a:gd name="connsiteX0" fmla="*/ 652332 w 652332"/>
                <a:gd name="connsiteY0" fmla="*/ 561433 h 561433"/>
                <a:gd name="connsiteX1" fmla="*/ 0 w 652332"/>
                <a:gd name="connsiteY1" fmla="*/ 561433 h 561433"/>
                <a:gd name="connsiteX2" fmla="*/ 326162 w 652332"/>
                <a:gd name="connsiteY2" fmla="*/ 0 h 561433"/>
              </a:gdLst>
              <a:ahLst/>
              <a:cxnLst>
                <a:cxn ang="0">
                  <a:pos x="connsiteX0" y="connsiteY0"/>
                </a:cxn>
                <a:cxn ang="0">
                  <a:pos x="connsiteX1" y="connsiteY1"/>
                </a:cxn>
                <a:cxn ang="0">
                  <a:pos x="connsiteX2" y="connsiteY2"/>
                </a:cxn>
              </a:cxnLst>
              <a:rect l="l" t="t" r="r" b="b"/>
              <a:pathLst>
                <a:path w="652332" h="561433">
                  <a:moveTo>
                    <a:pt x="652332" y="561433"/>
                  </a:moveTo>
                  <a:lnTo>
                    <a:pt x="0" y="561433"/>
                  </a:lnTo>
                  <a:lnTo>
                    <a:pt x="326162" y="0"/>
                  </a:lnTo>
                  <a:close/>
                </a:path>
              </a:pathLst>
            </a:custGeom>
            <a:solidFill>
              <a:schemeClr val="accent2"/>
            </a:solidFill>
            <a:ln w="772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992D7AF-BCB2-4554-8ABF-DFA162E02038}"/>
                </a:ext>
              </a:extLst>
            </p:cNvPr>
            <p:cNvSpPr/>
            <p:nvPr/>
          </p:nvSpPr>
          <p:spPr>
            <a:xfrm>
              <a:off x="8881477" y="5318164"/>
              <a:ext cx="652332" cy="561432"/>
            </a:xfrm>
            <a:custGeom>
              <a:avLst/>
              <a:gdLst>
                <a:gd name="connsiteX0" fmla="*/ 652332 w 652332"/>
                <a:gd name="connsiteY0" fmla="*/ 561433 h 561432"/>
                <a:gd name="connsiteX1" fmla="*/ 0 w 652332"/>
                <a:gd name="connsiteY1" fmla="*/ 561433 h 561432"/>
                <a:gd name="connsiteX2" fmla="*/ 326170 w 652332"/>
                <a:gd name="connsiteY2" fmla="*/ 0 h 561432"/>
              </a:gdLst>
              <a:ahLst/>
              <a:cxnLst>
                <a:cxn ang="0">
                  <a:pos x="connsiteX0" y="connsiteY0"/>
                </a:cxn>
                <a:cxn ang="0">
                  <a:pos x="connsiteX1" y="connsiteY1"/>
                </a:cxn>
                <a:cxn ang="0">
                  <a:pos x="connsiteX2" y="connsiteY2"/>
                </a:cxn>
              </a:cxnLst>
              <a:rect l="l" t="t" r="r" b="b"/>
              <a:pathLst>
                <a:path w="652332" h="561432">
                  <a:moveTo>
                    <a:pt x="652332" y="561433"/>
                  </a:moveTo>
                  <a:lnTo>
                    <a:pt x="0" y="561433"/>
                  </a:lnTo>
                  <a:lnTo>
                    <a:pt x="326170" y="0"/>
                  </a:lnTo>
                  <a:close/>
                </a:path>
              </a:pathLst>
            </a:custGeom>
            <a:solidFill>
              <a:schemeClr val="accent2"/>
            </a:solidFill>
            <a:ln w="772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0AEDC6C-AF72-4D98-A3DA-BF539F825F62}"/>
                </a:ext>
              </a:extLst>
            </p:cNvPr>
            <p:cNvSpPr/>
            <p:nvPr/>
          </p:nvSpPr>
          <p:spPr>
            <a:xfrm>
              <a:off x="10611064" y="5317839"/>
              <a:ext cx="1064472" cy="1118262"/>
            </a:xfrm>
            <a:custGeom>
              <a:avLst/>
              <a:gdLst>
                <a:gd name="connsiteX0" fmla="*/ 216098 w 1064472"/>
                <a:gd name="connsiteY0" fmla="*/ 1085487 h 1118262"/>
                <a:gd name="connsiteX1" fmla="*/ 1064472 w 1064472"/>
                <a:gd name="connsiteY1" fmla="*/ 573 h 1118262"/>
                <a:gd name="connsiteX2" fmla="*/ 1064472 w 1064472"/>
                <a:gd name="connsiteY2" fmla="*/ 0 h 1118262"/>
                <a:gd name="connsiteX3" fmla="*/ 0 w 1064472"/>
                <a:gd name="connsiteY3" fmla="*/ 0 h 1118262"/>
                <a:gd name="connsiteX4" fmla="*/ 0 w 1064472"/>
                <a:gd name="connsiteY4" fmla="*/ 1118263 h 1118262"/>
                <a:gd name="connsiteX5" fmla="*/ 0 w 1064472"/>
                <a:gd name="connsiteY5" fmla="*/ 1118263 h 1118262"/>
                <a:gd name="connsiteX6" fmla="*/ 216098 w 1064472"/>
                <a:gd name="connsiteY6" fmla="*/ 1085487 h 111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472" h="1118262">
                  <a:moveTo>
                    <a:pt x="216098" y="1085487"/>
                  </a:moveTo>
                  <a:cubicBezTo>
                    <a:pt x="714734" y="961975"/>
                    <a:pt x="1064820" y="514274"/>
                    <a:pt x="1064472" y="573"/>
                  </a:cubicBezTo>
                  <a:lnTo>
                    <a:pt x="1064472" y="0"/>
                  </a:lnTo>
                  <a:lnTo>
                    <a:pt x="0" y="0"/>
                  </a:lnTo>
                  <a:lnTo>
                    <a:pt x="0" y="1118263"/>
                  </a:lnTo>
                  <a:lnTo>
                    <a:pt x="0" y="1118263"/>
                  </a:lnTo>
                  <a:cubicBezTo>
                    <a:pt x="72917" y="1114301"/>
                    <a:pt x="145285" y="1103329"/>
                    <a:pt x="216098" y="1085487"/>
                  </a:cubicBezTo>
                  <a:close/>
                </a:path>
              </a:pathLst>
            </a:custGeom>
            <a:solidFill>
              <a:schemeClr val="accent1"/>
            </a:solidFill>
            <a:ln w="7726"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740068004"/>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Kapittel 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9F651AA-429A-4F12-B89D-CE357A17B18E}"/>
              </a:ext>
            </a:extLst>
          </p:cNvPr>
          <p:cNvGrpSpPr/>
          <p:nvPr userDrawn="1"/>
        </p:nvGrpSpPr>
        <p:grpSpPr>
          <a:xfrm>
            <a:off x="412203" y="4285741"/>
            <a:ext cx="1753152" cy="2364400"/>
            <a:chOff x="412203" y="4285741"/>
            <a:chExt cx="1753152" cy="2364400"/>
          </a:xfrm>
        </p:grpSpPr>
        <p:sp>
          <p:nvSpPr>
            <p:cNvPr id="13" name="Freeform: Shape 12">
              <a:extLst>
                <a:ext uri="{FF2B5EF4-FFF2-40B4-BE49-F238E27FC236}">
                  <a16:creationId xmlns:a16="http://schemas.microsoft.com/office/drawing/2014/main" id="{EF96917D-396F-42BB-A076-A0C1BB57AA43}"/>
                </a:ext>
              </a:extLst>
            </p:cNvPr>
            <p:cNvSpPr/>
            <p:nvPr/>
          </p:nvSpPr>
          <p:spPr>
            <a:xfrm>
              <a:off x="412203" y="5308326"/>
              <a:ext cx="1354331" cy="1341815"/>
            </a:xfrm>
            <a:custGeom>
              <a:avLst/>
              <a:gdLst>
                <a:gd name="connsiteX0" fmla="*/ 1354331 w 1354331"/>
                <a:gd name="connsiteY0" fmla="*/ 0 h 1341815"/>
                <a:gd name="connsiteX1" fmla="*/ 953900 w 1354331"/>
                <a:gd name="connsiteY1" fmla="*/ 507682 h 1341815"/>
                <a:gd name="connsiteX2" fmla="*/ 150495 w 1354331"/>
                <a:gd name="connsiteY2" fmla="*/ 1200540 h 1341815"/>
                <a:gd name="connsiteX3" fmla="*/ 0 w 1354331"/>
                <a:gd name="connsiteY3" fmla="*/ 1341815 h 1341815"/>
                <a:gd name="connsiteX4" fmla="*/ 0 w 1354331"/>
                <a:gd name="connsiteY4" fmla="*/ 0 h 1341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331" h="1341815">
                  <a:moveTo>
                    <a:pt x="1354331" y="0"/>
                  </a:moveTo>
                  <a:cubicBezTo>
                    <a:pt x="1333814" y="260899"/>
                    <a:pt x="1236031" y="384620"/>
                    <a:pt x="953900" y="507682"/>
                  </a:cubicBezTo>
                  <a:cubicBezTo>
                    <a:pt x="607676" y="660387"/>
                    <a:pt x="374847" y="861060"/>
                    <a:pt x="150495" y="1200540"/>
                  </a:cubicBezTo>
                  <a:cubicBezTo>
                    <a:pt x="112012" y="1258706"/>
                    <a:pt x="60479" y="1307082"/>
                    <a:pt x="0" y="1341815"/>
                  </a:cubicBezTo>
                  <a:lnTo>
                    <a:pt x="0" y="0"/>
                  </a:lnTo>
                  <a:close/>
                </a:path>
              </a:pathLst>
            </a:custGeom>
            <a:solidFill>
              <a:schemeClr val="accent4"/>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E5237B8-9BFC-4F4F-B6EA-E88F8D5723C7}"/>
                </a:ext>
              </a:extLst>
            </p:cNvPr>
            <p:cNvSpPr/>
            <p:nvPr/>
          </p:nvSpPr>
          <p:spPr>
            <a:xfrm>
              <a:off x="412241" y="4712652"/>
              <a:ext cx="775639" cy="595895"/>
            </a:xfrm>
            <a:custGeom>
              <a:avLst/>
              <a:gdLst>
                <a:gd name="connsiteX0" fmla="*/ 0 w 775639"/>
                <a:gd name="connsiteY0" fmla="*/ 198720 h 595895"/>
                <a:gd name="connsiteX1" fmla="*/ 590369 w 775639"/>
                <a:gd name="connsiteY1" fmla="*/ 0 h 595895"/>
                <a:gd name="connsiteX2" fmla="*/ 775640 w 775639"/>
                <a:gd name="connsiteY2" fmla="*/ 550545 h 595895"/>
                <a:gd name="connsiteX3" fmla="*/ 739216 w 775639"/>
                <a:gd name="connsiteY3" fmla="*/ 564442 h 595895"/>
                <a:gd name="connsiteX4" fmla="*/ 412061 w 775639"/>
                <a:gd name="connsiteY4" fmla="*/ 579682 h 595895"/>
                <a:gd name="connsiteX5" fmla="*/ 138694 w 775639"/>
                <a:gd name="connsiteY5" fmla="*/ 424605 h 595895"/>
                <a:gd name="connsiteX6" fmla="*/ 0 w 775639"/>
                <a:gd name="connsiteY6" fmla="*/ 198720 h 59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639" h="595895">
                  <a:moveTo>
                    <a:pt x="0" y="198720"/>
                  </a:moveTo>
                  <a:lnTo>
                    <a:pt x="590369" y="0"/>
                  </a:lnTo>
                  <a:lnTo>
                    <a:pt x="775640" y="550545"/>
                  </a:lnTo>
                  <a:cubicBezTo>
                    <a:pt x="763657" y="555669"/>
                    <a:pt x="751380" y="560356"/>
                    <a:pt x="739216" y="564442"/>
                  </a:cubicBezTo>
                  <a:cubicBezTo>
                    <a:pt x="633798" y="600347"/>
                    <a:pt x="520361" y="605632"/>
                    <a:pt x="412061" y="579682"/>
                  </a:cubicBezTo>
                  <a:cubicBezTo>
                    <a:pt x="308202" y="554640"/>
                    <a:pt x="213476" y="500903"/>
                    <a:pt x="138694" y="424605"/>
                  </a:cubicBezTo>
                  <a:cubicBezTo>
                    <a:pt x="76067" y="360696"/>
                    <a:pt x="28659" y="283486"/>
                    <a:pt x="0" y="198720"/>
                  </a:cubicBezTo>
                  <a:close/>
                </a:path>
              </a:pathLst>
            </a:custGeom>
            <a:solidFill>
              <a:schemeClr val="bg2"/>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BA7FD02-D910-4845-B318-060155DFC1AE}"/>
                </a:ext>
              </a:extLst>
            </p:cNvPr>
            <p:cNvSpPr/>
            <p:nvPr/>
          </p:nvSpPr>
          <p:spPr>
            <a:xfrm>
              <a:off x="1405613" y="4650615"/>
              <a:ext cx="759742" cy="657958"/>
            </a:xfrm>
            <a:custGeom>
              <a:avLst/>
              <a:gdLst>
                <a:gd name="connsiteX0" fmla="*/ 379866 w 759742"/>
                <a:gd name="connsiteY0" fmla="*/ 0 h 657958"/>
                <a:gd name="connsiteX1" fmla="*/ 569804 w 759742"/>
                <a:gd name="connsiteY1" fmla="*/ 328984 h 657958"/>
                <a:gd name="connsiteX2" fmla="*/ 759743 w 759742"/>
                <a:gd name="connsiteY2" fmla="*/ 657958 h 657958"/>
                <a:gd name="connsiteX3" fmla="*/ 379866 w 759742"/>
                <a:gd name="connsiteY3" fmla="*/ 657958 h 657958"/>
                <a:gd name="connsiteX4" fmla="*/ 0 w 759742"/>
                <a:gd name="connsiteY4" fmla="*/ 657958 h 657958"/>
                <a:gd name="connsiteX5" fmla="*/ 189938 w 759742"/>
                <a:gd name="connsiteY5" fmla="*/ 328984 h 657958"/>
                <a:gd name="connsiteX6" fmla="*/ 379866 w 759742"/>
                <a:gd name="connsiteY6" fmla="*/ 0 h 6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742" h="657958">
                  <a:moveTo>
                    <a:pt x="379866" y="0"/>
                  </a:moveTo>
                  <a:lnTo>
                    <a:pt x="569804" y="328984"/>
                  </a:lnTo>
                  <a:lnTo>
                    <a:pt x="759743" y="657958"/>
                  </a:lnTo>
                  <a:lnTo>
                    <a:pt x="379866" y="657958"/>
                  </a:lnTo>
                  <a:lnTo>
                    <a:pt x="0" y="657958"/>
                  </a:lnTo>
                  <a:lnTo>
                    <a:pt x="189938" y="328984"/>
                  </a:lnTo>
                  <a:lnTo>
                    <a:pt x="379866" y="0"/>
                  </a:lnTo>
                  <a:close/>
                </a:path>
              </a:pathLst>
            </a:custGeom>
            <a:solidFill>
              <a:schemeClr val="accent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24FE62B-91F7-46F3-BFDE-77ADB1D34C26}"/>
                </a:ext>
              </a:extLst>
            </p:cNvPr>
            <p:cNvSpPr/>
            <p:nvPr/>
          </p:nvSpPr>
          <p:spPr>
            <a:xfrm>
              <a:off x="1612553" y="4285741"/>
              <a:ext cx="355568" cy="355568"/>
            </a:xfrm>
            <a:custGeom>
              <a:avLst/>
              <a:gdLst>
                <a:gd name="connsiteX0" fmla="*/ 355568 w 355568"/>
                <a:gd name="connsiteY0" fmla="*/ 177784 h 355568"/>
                <a:gd name="connsiteX1" fmla="*/ 177784 w 355568"/>
                <a:gd name="connsiteY1" fmla="*/ 355568 h 355568"/>
                <a:gd name="connsiteX2" fmla="*/ 0 w 355568"/>
                <a:gd name="connsiteY2" fmla="*/ 177784 h 355568"/>
                <a:gd name="connsiteX3" fmla="*/ 177784 w 355568"/>
                <a:gd name="connsiteY3" fmla="*/ 0 h 355568"/>
                <a:gd name="connsiteX4" fmla="*/ 355568 w 355568"/>
                <a:gd name="connsiteY4" fmla="*/ 177784 h 355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68" h="355568">
                  <a:moveTo>
                    <a:pt x="355568" y="177784"/>
                  </a:moveTo>
                  <a:cubicBezTo>
                    <a:pt x="355568" y="275972"/>
                    <a:pt x="275972" y="355568"/>
                    <a:pt x="177784" y="355568"/>
                  </a:cubicBezTo>
                  <a:cubicBezTo>
                    <a:pt x="79597" y="355568"/>
                    <a:pt x="0" y="275972"/>
                    <a:pt x="0" y="177784"/>
                  </a:cubicBezTo>
                  <a:cubicBezTo>
                    <a:pt x="0" y="79597"/>
                    <a:pt x="79597" y="0"/>
                    <a:pt x="177784" y="0"/>
                  </a:cubicBezTo>
                  <a:cubicBezTo>
                    <a:pt x="275972" y="0"/>
                    <a:pt x="355568" y="79597"/>
                    <a:pt x="355568" y="177784"/>
                  </a:cubicBezTo>
                  <a:close/>
                </a:path>
              </a:pathLst>
            </a:custGeom>
            <a:solidFill>
              <a:schemeClr val="accent1"/>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2216967225"/>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Kapittel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6B8D068B-9FA9-49D8-9E2D-2469802DD124}"/>
              </a:ext>
            </a:extLst>
          </p:cNvPr>
          <p:cNvGrpSpPr/>
          <p:nvPr userDrawn="1"/>
        </p:nvGrpSpPr>
        <p:grpSpPr>
          <a:xfrm>
            <a:off x="333594" y="4067880"/>
            <a:ext cx="1686342" cy="2363341"/>
            <a:chOff x="333594" y="4067880"/>
            <a:chExt cx="1686342" cy="2363341"/>
          </a:xfrm>
        </p:grpSpPr>
        <p:sp>
          <p:nvSpPr>
            <p:cNvPr id="8" name="Freeform: Shape 7">
              <a:extLst>
                <a:ext uri="{FF2B5EF4-FFF2-40B4-BE49-F238E27FC236}">
                  <a16:creationId xmlns:a16="http://schemas.microsoft.com/office/drawing/2014/main" id="{52122F4C-8422-44D9-83DE-DD553A6E4792}"/>
                </a:ext>
              </a:extLst>
            </p:cNvPr>
            <p:cNvSpPr/>
            <p:nvPr/>
          </p:nvSpPr>
          <p:spPr>
            <a:xfrm>
              <a:off x="333594" y="4909526"/>
              <a:ext cx="1669258" cy="1521695"/>
            </a:xfrm>
            <a:custGeom>
              <a:avLst/>
              <a:gdLst>
                <a:gd name="connsiteX0" fmla="*/ 16629 w 1669258"/>
                <a:gd name="connsiteY0" fmla="*/ 9368 h 1521695"/>
                <a:gd name="connsiteX1" fmla="*/ 0 w 1669258"/>
                <a:gd name="connsiteY1" fmla="*/ 1521695 h 1521695"/>
                <a:gd name="connsiteX2" fmla="*/ 310957 w 1669258"/>
                <a:gd name="connsiteY2" fmla="*/ 1326585 h 1521695"/>
                <a:gd name="connsiteX3" fmla="*/ 1669258 w 1669258"/>
                <a:gd name="connsiteY3" fmla="*/ 0 h 1521695"/>
              </a:gdLst>
              <a:ahLst/>
              <a:cxnLst>
                <a:cxn ang="0">
                  <a:pos x="connsiteX0" y="connsiteY0"/>
                </a:cxn>
                <a:cxn ang="0">
                  <a:pos x="connsiteX1" y="connsiteY1"/>
                </a:cxn>
                <a:cxn ang="0">
                  <a:pos x="connsiteX2" y="connsiteY2"/>
                </a:cxn>
                <a:cxn ang="0">
                  <a:pos x="connsiteX3" y="connsiteY3"/>
                </a:cxn>
              </a:cxnLst>
              <a:rect l="l" t="t" r="r" b="b"/>
              <a:pathLst>
                <a:path w="1669258" h="1521695">
                  <a:moveTo>
                    <a:pt x="16629" y="9368"/>
                  </a:moveTo>
                  <a:lnTo>
                    <a:pt x="0" y="1521695"/>
                  </a:lnTo>
                  <a:cubicBezTo>
                    <a:pt x="121645" y="1509723"/>
                    <a:pt x="229643" y="1448906"/>
                    <a:pt x="310957" y="1326585"/>
                  </a:cubicBezTo>
                  <a:cubicBezTo>
                    <a:pt x="1000761" y="289772"/>
                    <a:pt x="1639881" y="783867"/>
                    <a:pt x="1669258" y="0"/>
                  </a:cubicBezTo>
                  <a:close/>
                </a:path>
              </a:pathLst>
            </a:custGeom>
            <a:solidFill>
              <a:schemeClr val="tx1"/>
            </a:solidFill>
            <a:ln w="1107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EB4D01-AD3A-4CAE-A850-FCD169B1428B}"/>
                </a:ext>
              </a:extLst>
            </p:cNvPr>
            <p:cNvSpPr/>
            <p:nvPr/>
          </p:nvSpPr>
          <p:spPr>
            <a:xfrm>
              <a:off x="1442653" y="4067880"/>
              <a:ext cx="577283" cy="577282"/>
            </a:xfrm>
            <a:custGeom>
              <a:avLst/>
              <a:gdLst>
                <a:gd name="connsiteX0" fmla="*/ 577283 w 577283"/>
                <a:gd name="connsiteY0" fmla="*/ 288641 h 577282"/>
                <a:gd name="connsiteX1" fmla="*/ 288642 w 577283"/>
                <a:gd name="connsiteY1" fmla="*/ 577283 h 577282"/>
                <a:gd name="connsiteX2" fmla="*/ 0 w 577283"/>
                <a:gd name="connsiteY2" fmla="*/ 288641 h 577282"/>
                <a:gd name="connsiteX3" fmla="*/ 288642 w 577283"/>
                <a:gd name="connsiteY3" fmla="*/ 0 h 577282"/>
                <a:gd name="connsiteX4" fmla="*/ 577283 w 577283"/>
                <a:gd name="connsiteY4" fmla="*/ 288641 h 577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83" h="577282">
                  <a:moveTo>
                    <a:pt x="577283" y="288641"/>
                  </a:moveTo>
                  <a:cubicBezTo>
                    <a:pt x="577283" y="448054"/>
                    <a:pt x="448054" y="577283"/>
                    <a:pt x="288642" y="577283"/>
                  </a:cubicBezTo>
                  <a:cubicBezTo>
                    <a:pt x="129229" y="577283"/>
                    <a:pt x="0" y="448054"/>
                    <a:pt x="0" y="288641"/>
                  </a:cubicBezTo>
                  <a:cubicBezTo>
                    <a:pt x="0" y="129229"/>
                    <a:pt x="129230" y="0"/>
                    <a:pt x="288642" y="0"/>
                  </a:cubicBezTo>
                  <a:cubicBezTo>
                    <a:pt x="448054" y="0"/>
                    <a:pt x="577283" y="129229"/>
                    <a:pt x="577283" y="288641"/>
                  </a:cubicBezTo>
                  <a:close/>
                </a:path>
              </a:pathLst>
            </a:custGeom>
            <a:solidFill>
              <a:schemeClr val="accent3"/>
            </a:solidFill>
            <a:ln w="1107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50496EA-417C-43FB-9C8D-2A18916FA270}"/>
                </a:ext>
              </a:extLst>
            </p:cNvPr>
            <p:cNvSpPr/>
            <p:nvPr/>
          </p:nvSpPr>
          <p:spPr>
            <a:xfrm>
              <a:off x="814260" y="4254365"/>
              <a:ext cx="861161" cy="652138"/>
            </a:xfrm>
            <a:custGeom>
              <a:avLst/>
              <a:gdLst>
                <a:gd name="connsiteX0" fmla="*/ 45910 w 861161"/>
                <a:gd name="connsiteY0" fmla="*/ 0 h 652138"/>
                <a:gd name="connsiteX1" fmla="*/ 861162 w 861161"/>
                <a:gd name="connsiteY1" fmla="*/ 397205 h 652138"/>
                <a:gd name="connsiteX2" fmla="*/ 254933 w 861161"/>
                <a:gd name="connsiteY2" fmla="*/ 606228 h 652138"/>
                <a:gd name="connsiteX3" fmla="*/ 45910 w 861161"/>
                <a:gd name="connsiteY3" fmla="*/ 0 h 652138"/>
              </a:gdLst>
              <a:ahLst/>
              <a:cxnLst>
                <a:cxn ang="0">
                  <a:pos x="connsiteX0" y="connsiteY0"/>
                </a:cxn>
                <a:cxn ang="0">
                  <a:pos x="connsiteX1" y="connsiteY1"/>
                </a:cxn>
                <a:cxn ang="0">
                  <a:pos x="connsiteX2" y="connsiteY2"/>
                </a:cxn>
                <a:cxn ang="0">
                  <a:pos x="connsiteX3" y="connsiteY3"/>
                </a:cxn>
              </a:cxnLst>
              <a:rect l="l" t="t" r="r" b="b"/>
              <a:pathLst>
                <a:path w="861161" h="652138">
                  <a:moveTo>
                    <a:pt x="45910" y="0"/>
                  </a:moveTo>
                  <a:lnTo>
                    <a:pt x="861162" y="397205"/>
                  </a:lnTo>
                  <a:cubicBezTo>
                    <a:pt x="751476" y="622330"/>
                    <a:pt x="480059" y="715913"/>
                    <a:pt x="254933" y="606228"/>
                  </a:cubicBezTo>
                  <a:cubicBezTo>
                    <a:pt x="29808" y="496543"/>
                    <a:pt x="-63775" y="225125"/>
                    <a:pt x="45910" y="0"/>
                  </a:cubicBezTo>
                  <a:close/>
                </a:path>
              </a:pathLst>
            </a:custGeom>
            <a:solidFill>
              <a:schemeClr val="accent1"/>
            </a:solidFill>
            <a:ln w="11075" cap="flat">
              <a:noFill/>
              <a:prstDash val="solid"/>
              <a:miter/>
            </a:ln>
          </p:spPr>
          <p:txBody>
            <a:bodyPr rtlCol="0" anchor="ctr"/>
            <a:lstStyle/>
            <a:p>
              <a:endParaRPr lang="en-US"/>
            </a:p>
          </p:txBody>
        </p:sp>
      </p:grpSp>
    </p:spTree>
    <p:extLst>
      <p:ext uri="{BB962C8B-B14F-4D97-AF65-F5344CB8AC3E}">
        <p14:creationId xmlns:p14="http://schemas.microsoft.com/office/powerpoint/2010/main" val="3320846510"/>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tel og innhold tre del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en-US" noProof="0"/>
              <a:t>Click to edit Master title style</a:t>
            </a:r>
            <a:endParaRPr lang="nb-NO" noProof="0"/>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3060700" cy="410368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Autofit/>
          </a:bodyPr>
          <a:lstStyle>
            <a:lvl1pPr marL="0" indent="0">
              <a:buNone/>
              <a:defRPr sz="2800"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
        <p:nvSpPr>
          <p:cNvPr id="8" name="Content Placeholder 7">
            <a:extLst>
              <a:ext uri="{FF2B5EF4-FFF2-40B4-BE49-F238E27FC236}">
                <a16:creationId xmlns:a16="http://schemas.microsoft.com/office/drawing/2014/main" id="{B51E888E-743F-4571-9AFC-D2D0A84D79D0}"/>
              </a:ext>
            </a:extLst>
          </p:cNvPr>
          <p:cNvSpPr>
            <a:spLocks noGrp="1"/>
          </p:cNvSpPr>
          <p:nvPr>
            <p:ph sz="quarter" idx="19"/>
          </p:nvPr>
        </p:nvSpPr>
        <p:spPr>
          <a:xfrm>
            <a:off x="8291513" y="2097088"/>
            <a:ext cx="3062287" cy="410368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
        <p:nvSpPr>
          <p:cNvPr id="11" name="Content Placeholder 5">
            <a:extLst>
              <a:ext uri="{FF2B5EF4-FFF2-40B4-BE49-F238E27FC236}">
                <a16:creationId xmlns:a16="http://schemas.microsoft.com/office/drawing/2014/main" id="{B768B532-41DC-4774-AEC1-0AB166390D97}"/>
              </a:ext>
            </a:extLst>
          </p:cNvPr>
          <p:cNvSpPr>
            <a:spLocks noGrp="1"/>
          </p:cNvSpPr>
          <p:nvPr>
            <p:ph sz="quarter" idx="20"/>
          </p:nvPr>
        </p:nvSpPr>
        <p:spPr>
          <a:xfrm>
            <a:off x="4548187" y="2098677"/>
            <a:ext cx="3095625" cy="410368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Tree>
    <p:extLst>
      <p:ext uri="{BB962C8B-B14F-4D97-AF65-F5344CB8AC3E}">
        <p14:creationId xmlns:p14="http://schemas.microsoft.com/office/powerpoint/2010/main" val="3983520175"/>
      </p:ext>
    </p:extLst>
  </p:cSld>
  <p:clrMapOvr>
    <a:masterClrMapping/>
  </p:clrMapOvr>
  <p:extLst>
    <p:ext uri="{DCECCB84-F9BA-43D5-87BE-67443E8EF086}">
      <p15:sldGuideLst xmlns:p15="http://schemas.microsoft.com/office/powerpoint/2012/main">
        <p15:guide id="1" orient="horz" pos="822" userDrawn="1">
          <p15:clr>
            <a:srgbClr val="FBAE40"/>
          </p15:clr>
        </p15:guide>
        <p15:guide id="2" pos="2457" userDrawn="1">
          <p15:clr>
            <a:srgbClr val="FBAE40"/>
          </p15:clr>
        </p15:guide>
        <p15:guide id="3" pos="5223" userDrawn="1">
          <p15:clr>
            <a:srgbClr val="FBAE40"/>
          </p15:clr>
        </p15:guide>
        <p15:guide id="4" pos="2865" userDrawn="1">
          <p15:clr>
            <a:srgbClr val="FBAE40"/>
          </p15:clr>
        </p15:guide>
        <p15:guide id="5" pos="481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Kapittel 11">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945394-4FD3-4BC5-A401-C559143233F4}"/>
              </a:ext>
            </a:extLst>
          </p:cNvPr>
          <p:cNvGrpSpPr/>
          <p:nvPr userDrawn="1"/>
        </p:nvGrpSpPr>
        <p:grpSpPr>
          <a:xfrm>
            <a:off x="750096" y="4386472"/>
            <a:ext cx="1396502" cy="1988277"/>
            <a:chOff x="750096" y="4386472"/>
            <a:chExt cx="1396502" cy="1988277"/>
          </a:xfrm>
        </p:grpSpPr>
        <p:sp>
          <p:nvSpPr>
            <p:cNvPr id="8" name="Freeform: Shape 7">
              <a:extLst>
                <a:ext uri="{FF2B5EF4-FFF2-40B4-BE49-F238E27FC236}">
                  <a16:creationId xmlns:a16="http://schemas.microsoft.com/office/drawing/2014/main" id="{8CA057C7-0C39-4B91-A1FD-6007F42348A2}"/>
                </a:ext>
              </a:extLst>
            </p:cNvPr>
            <p:cNvSpPr/>
            <p:nvPr/>
          </p:nvSpPr>
          <p:spPr>
            <a:xfrm>
              <a:off x="1050511" y="4386472"/>
              <a:ext cx="884111" cy="1988277"/>
            </a:xfrm>
            <a:custGeom>
              <a:avLst/>
              <a:gdLst>
                <a:gd name="connsiteX0" fmla="*/ 0 w 884111"/>
                <a:gd name="connsiteY0" fmla="*/ 0 h 1988277"/>
                <a:gd name="connsiteX1" fmla="*/ 884111 w 884111"/>
                <a:gd name="connsiteY1" fmla="*/ 0 h 1988277"/>
                <a:gd name="connsiteX2" fmla="*/ 884111 w 884111"/>
                <a:gd name="connsiteY2" fmla="*/ 1988277 h 1988277"/>
                <a:gd name="connsiteX3" fmla="*/ 0 w 884111"/>
                <a:gd name="connsiteY3" fmla="*/ 1988277 h 1988277"/>
              </a:gdLst>
              <a:ahLst/>
              <a:cxnLst>
                <a:cxn ang="0">
                  <a:pos x="connsiteX0" y="connsiteY0"/>
                </a:cxn>
                <a:cxn ang="0">
                  <a:pos x="connsiteX1" y="connsiteY1"/>
                </a:cxn>
                <a:cxn ang="0">
                  <a:pos x="connsiteX2" y="connsiteY2"/>
                </a:cxn>
                <a:cxn ang="0">
                  <a:pos x="connsiteX3" y="connsiteY3"/>
                </a:cxn>
              </a:cxnLst>
              <a:rect l="l" t="t" r="r" b="b"/>
              <a:pathLst>
                <a:path w="884111" h="1988277">
                  <a:moveTo>
                    <a:pt x="0" y="0"/>
                  </a:moveTo>
                  <a:lnTo>
                    <a:pt x="884111" y="0"/>
                  </a:lnTo>
                  <a:lnTo>
                    <a:pt x="884111" y="1988277"/>
                  </a:lnTo>
                  <a:lnTo>
                    <a:pt x="0" y="1988277"/>
                  </a:lnTo>
                  <a:close/>
                </a:path>
              </a:pathLst>
            </a:custGeom>
            <a:solidFill>
              <a:schemeClr val="accent3"/>
            </a:solidFill>
            <a:ln w="633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DB12E7A-54C1-4EC0-BB5E-BE2DED74C4A1}"/>
                </a:ext>
              </a:extLst>
            </p:cNvPr>
            <p:cNvSpPr/>
            <p:nvPr/>
          </p:nvSpPr>
          <p:spPr>
            <a:xfrm>
              <a:off x="750096" y="4636442"/>
              <a:ext cx="884111" cy="140652"/>
            </a:xfrm>
            <a:custGeom>
              <a:avLst/>
              <a:gdLst>
                <a:gd name="connsiteX0" fmla="*/ 0 w 884111"/>
                <a:gd name="connsiteY0" fmla="*/ 0 h 140652"/>
                <a:gd name="connsiteX1" fmla="*/ 884111 w 884111"/>
                <a:gd name="connsiteY1" fmla="*/ 0 h 140652"/>
                <a:gd name="connsiteX2" fmla="*/ 884111 w 884111"/>
                <a:gd name="connsiteY2" fmla="*/ 140652 h 140652"/>
                <a:gd name="connsiteX3" fmla="*/ 0 w 884111"/>
                <a:gd name="connsiteY3" fmla="*/ 140652 h 140652"/>
              </a:gdLst>
              <a:ahLst/>
              <a:cxnLst>
                <a:cxn ang="0">
                  <a:pos x="connsiteX0" y="connsiteY0"/>
                </a:cxn>
                <a:cxn ang="0">
                  <a:pos x="connsiteX1" y="connsiteY1"/>
                </a:cxn>
                <a:cxn ang="0">
                  <a:pos x="connsiteX2" y="connsiteY2"/>
                </a:cxn>
                <a:cxn ang="0">
                  <a:pos x="connsiteX3" y="connsiteY3"/>
                </a:cxn>
              </a:cxnLst>
              <a:rect l="l" t="t" r="r" b="b"/>
              <a:pathLst>
                <a:path w="884111" h="140652">
                  <a:moveTo>
                    <a:pt x="0" y="0"/>
                  </a:moveTo>
                  <a:lnTo>
                    <a:pt x="884111" y="0"/>
                  </a:lnTo>
                  <a:lnTo>
                    <a:pt x="884111" y="140652"/>
                  </a:lnTo>
                  <a:lnTo>
                    <a:pt x="0" y="140652"/>
                  </a:lnTo>
                  <a:close/>
                </a:path>
              </a:pathLst>
            </a:custGeom>
            <a:solidFill>
              <a:schemeClr val="tx1"/>
            </a:solidFill>
            <a:ln w="633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E69B03B-43F4-4F9B-9AB5-BA93510B9F19}"/>
                </a:ext>
              </a:extLst>
            </p:cNvPr>
            <p:cNvSpPr/>
            <p:nvPr/>
          </p:nvSpPr>
          <p:spPr>
            <a:xfrm>
              <a:off x="750096" y="4889903"/>
              <a:ext cx="884111" cy="140652"/>
            </a:xfrm>
            <a:custGeom>
              <a:avLst/>
              <a:gdLst>
                <a:gd name="connsiteX0" fmla="*/ 0 w 884111"/>
                <a:gd name="connsiteY0" fmla="*/ 0 h 140652"/>
                <a:gd name="connsiteX1" fmla="*/ 884111 w 884111"/>
                <a:gd name="connsiteY1" fmla="*/ 0 h 140652"/>
                <a:gd name="connsiteX2" fmla="*/ 884111 w 884111"/>
                <a:gd name="connsiteY2" fmla="*/ 140652 h 140652"/>
                <a:gd name="connsiteX3" fmla="*/ 0 w 884111"/>
                <a:gd name="connsiteY3" fmla="*/ 140652 h 140652"/>
              </a:gdLst>
              <a:ahLst/>
              <a:cxnLst>
                <a:cxn ang="0">
                  <a:pos x="connsiteX0" y="connsiteY0"/>
                </a:cxn>
                <a:cxn ang="0">
                  <a:pos x="connsiteX1" y="connsiteY1"/>
                </a:cxn>
                <a:cxn ang="0">
                  <a:pos x="connsiteX2" y="connsiteY2"/>
                </a:cxn>
                <a:cxn ang="0">
                  <a:pos x="connsiteX3" y="connsiteY3"/>
                </a:cxn>
              </a:cxnLst>
              <a:rect l="l" t="t" r="r" b="b"/>
              <a:pathLst>
                <a:path w="884111" h="140652">
                  <a:moveTo>
                    <a:pt x="0" y="0"/>
                  </a:moveTo>
                  <a:lnTo>
                    <a:pt x="884111" y="0"/>
                  </a:lnTo>
                  <a:lnTo>
                    <a:pt x="884111" y="140652"/>
                  </a:lnTo>
                  <a:lnTo>
                    <a:pt x="0" y="140652"/>
                  </a:lnTo>
                  <a:close/>
                </a:path>
              </a:pathLst>
            </a:custGeom>
            <a:solidFill>
              <a:schemeClr val="tx1"/>
            </a:solidFill>
            <a:ln w="633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5C5F190-35A1-4A4A-828B-1E00396A0EEE}"/>
                </a:ext>
              </a:extLst>
            </p:cNvPr>
            <p:cNvSpPr/>
            <p:nvPr/>
          </p:nvSpPr>
          <p:spPr>
            <a:xfrm>
              <a:off x="803792" y="5686368"/>
              <a:ext cx="619713" cy="589931"/>
            </a:xfrm>
            <a:custGeom>
              <a:avLst/>
              <a:gdLst>
                <a:gd name="connsiteX0" fmla="*/ 0 w 619713"/>
                <a:gd name="connsiteY0" fmla="*/ 0 h 589931"/>
                <a:gd name="connsiteX1" fmla="*/ 619713 w 619713"/>
                <a:gd name="connsiteY1" fmla="*/ 0 h 589931"/>
                <a:gd name="connsiteX2" fmla="*/ 619713 w 619713"/>
                <a:gd name="connsiteY2" fmla="*/ 589931 h 589931"/>
                <a:gd name="connsiteX3" fmla="*/ 619396 w 619713"/>
                <a:gd name="connsiteY3" fmla="*/ 589931 h 589931"/>
                <a:gd name="connsiteX4" fmla="*/ 18142 w 619713"/>
                <a:gd name="connsiteY4" fmla="*/ 119760 h 589931"/>
                <a:gd name="connsiteX5" fmla="*/ 0 w 619713"/>
                <a:gd name="connsiteY5" fmla="*/ 0 h 58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713" h="589931">
                  <a:moveTo>
                    <a:pt x="0" y="0"/>
                  </a:moveTo>
                  <a:lnTo>
                    <a:pt x="619713" y="0"/>
                  </a:lnTo>
                  <a:lnTo>
                    <a:pt x="619713" y="589931"/>
                  </a:lnTo>
                  <a:lnTo>
                    <a:pt x="619396" y="589931"/>
                  </a:lnTo>
                  <a:cubicBezTo>
                    <a:pt x="335136" y="588869"/>
                    <a:pt x="87703" y="395380"/>
                    <a:pt x="18142" y="119760"/>
                  </a:cubicBezTo>
                  <a:cubicBezTo>
                    <a:pt x="8262" y="80516"/>
                    <a:pt x="2186" y="40410"/>
                    <a:pt x="0" y="0"/>
                  </a:cubicBezTo>
                  <a:close/>
                </a:path>
              </a:pathLst>
            </a:custGeom>
            <a:solidFill>
              <a:schemeClr val="bg2"/>
            </a:solidFill>
            <a:ln w="633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B6D7761-0AD4-4E15-8606-8DED94365480}"/>
                </a:ext>
              </a:extLst>
            </p:cNvPr>
            <p:cNvSpPr/>
            <p:nvPr/>
          </p:nvSpPr>
          <p:spPr>
            <a:xfrm>
              <a:off x="1526885" y="5686368"/>
              <a:ext cx="619713" cy="589931"/>
            </a:xfrm>
            <a:custGeom>
              <a:avLst/>
              <a:gdLst>
                <a:gd name="connsiteX0" fmla="*/ 0 w 619713"/>
                <a:gd name="connsiteY0" fmla="*/ 0 h 589931"/>
                <a:gd name="connsiteX1" fmla="*/ 619713 w 619713"/>
                <a:gd name="connsiteY1" fmla="*/ 0 h 589931"/>
                <a:gd name="connsiteX2" fmla="*/ 619713 w 619713"/>
                <a:gd name="connsiteY2" fmla="*/ 589931 h 589931"/>
                <a:gd name="connsiteX3" fmla="*/ 619396 w 619713"/>
                <a:gd name="connsiteY3" fmla="*/ 589931 h 589931"/>
                <a:gd name="connsiteX4" fmla="*/ 18142 w 619713"/>
                <a:gd name="connsiteY4" fmla="*/ 119760 h 589931"/>
                <a:gd name="connsiteX5" fmla="*/ 0 w 619713"/>
                <a:gd name="connsiteY5" fmla="*/ 0 h 58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713" h="589931">
                  <a:moveTo>
                    <a:pt x="0" y="0"/>
                  </a:moveTo>
                  <a:lnTo>
                    <a:pt x="619713" y="0"/>
                  </a:lnTo>
                  <a:lnTo>
                    <a:pt x="619713" y="589931"/>
                  </a:lnTo>
                  <a:lnTo>
                    <a:pt x="619396" y="589931"/>
                  </a:lnTo>
                  <a:cubicBezTo>
                    <a:pt x="335136" y="588869"/>
                    <a:pt x="87703" y="395380"/>
                    <a:pt x="18142" y="119760"/>
                  </a:cubicBezTo>
                  <a:cubicBezTo>
                    <a:pt x="8262" y="80516"/>
                    <a:pt x="2186" y="40410"/>
                    <a:pt x="0" y="0"/>
                  </a:cubicBezTo>
                  <a:close/>
                </a:path>
              </a:pathLst>
            </a:custGeom>
            <a:solidFill>
              <a:schemeClr val="tx1"/>
            </a:solidFill>
            <a:ln w="633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1092472261"/>
      </p:ext>
    </p:extLst>
  </p:cSld>
  <p:clrMapOvr>
    <a:masterClrMapping/>
  </p:clrMapOvr>
  <p:extLst>
    <p:ext uri="{DCECCB84-F9BA-43D5-87BE-67443E8EF086}">
      <p15:sldGuideLst xmlns:p15="http://schemas.microsoft.com/office/powerpoint/2012/main">
        <p15:guide id="1" pos="2706">
          <p15:clr>
            <a:srgbClr val="FBAE40"/>
          </p15:clr>
        </p15:guide>
        <p15:guide id="2" pos="497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Kapittel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13" name="Group 12">
            <a:extLst>
              <a:ext uri="{FF2B5EF4-FFF2-40B4-BE49-F238E27FC236}">
                <a16:creationId xmlns:a16="http://schemas.microsoft.com/office/drawing/2014/main" id="{CAC8FE81-5735-42BA-87F1-DA163126BB78}"/>
              </a:ext>
            </a:extLst>
          </p:cNvPr>
          <p:cNvGrpSpPr/>
          <p:nvPr userDrawn="1"/>
        </p:nvGrpSpPr>
        <p:grpSpPr>
          <a:xfrm>
            <a:off x="839788" y="631216"/>
            <a:ext cx="2237431" cy="2735899"/>
            <a:chOff x="865822" y="550830"/>
            <a:chExt cx="2656398" cy="3248206"/>
          </a:xfrm>
        </p:grpSpPr>
        <p:sp>
          <p:nvSpPr>
            <p:cNvPr id="14" name="Freeform: Shape 13">
              <a:extLst>
                <a:ext uri="{FF2B5EF4-FFF2-40B4-BE49-F238E27FC236}">
                  <a16:creationId xmlns:a16="http://schemas.microsoft.com/office/drawing/2014/main" id="{A6986C9B-4CCE-42FF-8AAD-5457295EC0C5}"/>
                </a:ext>
              </a:extLst>
            </p:cNvPr>
            <p:cNvSpPr/>
            <p:nvPr/>
          </p:nvSpPr>
          <p:spPr>
            <a:xfrm>
              <a:off x="865822" y="2225582"/>
              <a:ext cx="1157097" cy="1167831"/>
            </a:xfrm>
            <a:custGeom>
              <a:avLst/>
              <a:gdLst>
                <a:gd name="connsiteX0" fmla="*/ 0 w 1157097"/>
                <a:gd name="connsiteY0" fmla="*/ 0 h 1167831"/>
                <a:gd name="connsiteX1" fmla="*/ 437807 w 1157097"/>
                <a:gd name="connsiteY1" fmla="*/ 345291 h 1167831"/>
                <a:gd name="connsiteX2" fmla="*/ 1035272 w 1157097"/>
                <a:gd name="connsiteY2" fmla="*/ 1038092 h 1167831"/>
                <a:gd name="connsiteX3" fmla="*/ 1157097 w 1157097"/>
                <a:gd name="connsiteY3" fmla="*/ 1167832 h 1167831"/>
                <a:gd name="connsiteX4" fmla="*/ 0 w 1157097"/>
                <a:gd name="connsiteY4" fmla="*/ 1167832 h 1167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097" h="1167831">
                  <a:moveTo>
                    <a:pt x="0" y="0"/>
                  </a:moveTo>
                  <a:cubicBezTo>
                    <a:pt x="224971" y="17688"/>
                    <a:pt x="331661" y="102013"/>
                    <a:pt x="437807" y="345291"/>
                  </a:cubicBezTo>
                  <a:cubicBezTo>
                    <a:pt x="569490" y="643852"/>
                    <a:pt x="742522" y="844620"/>
                    <a:pt x="1035272" y="1038092"/>
                  </a:cubicBezTo>
                  <a:cubicBezTo>
                    <a:pt x="1085425" y="1071268"/>
                    <a:pt x="1127140" y="1115693"/>
                    <a:pt x="1157097" y="1167832"/>
                  </a:cubicBezTo>
                  <a:lnTo>
                    <a:pt x="0" y="1167832"/>
                  </a:lnTo>
                  <a:close/>
                </a:path>
              </a:pathLst>
            </a:custGeom>
            <a:solidFill>
              <a:schemeClr val="accent2"/>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BA8051A-286F-4DC0-9033-2F6ED3BD30AB}"/>
                </a:ext>
              </a:extLst>
            </p:cNvPr>
            <p:cNvSpPr/>
            <p:nvPr/>
          </p:nvSpPr>
          <p:spPr>
            <a:xfrm>
              <a:off x="1764639" y="2631214"/>
              <a:ext cx="1157106" cy="1167822"/>
            </a:xfrm>
            <a:custGeom>
              <a:avLst/>
              <a:gdLst>
                <a:gd name="connsiteX0" fmla="*/ 1157107 w 1157106"/>
                <a:gd name="connsiteY0" fmla="*/ 1167822 h 1167822"/>
                <a:gd name="connsiteX1" fmla="*/ 719300 w 1157106"/>
                <a:gd name="connsiteY1" fmla="*/ 822532 h 1167822"/>
                <a:gd name="connsiteX2" fmla="*/ 121825 w 1157106"/>
                <a:gd name="connsiteY2" fmla="*/ 129740 h 1167822"/>
                <a:gd name="connsiteX3" fmla="*/ 0 w 1157106"/>
                <a:gd name="connsiteY3" fmla="*/ 0 h 1167822"/>
                <a:gd name="connsiteX4" fmla="*/ 1157107 w 1157106"/>
                <a:gd name="connsiteY4" fmla="*/ 0 h 1167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106" h="1167822">
                  <a:moveTo>
                    <a:pt x="1157107" y="1167822"/>
                  </a:moveTo>
                  <a:cubicBezTo>
                    <a:pt x="932126" y="1150134"/>
                    <a:pt x="825437" y="1065809"/>
                    <a:pt x="719300" y="822532"/>
                  </a:cubicBezTo>
                  <a:cubicBezTo>
                    <a:pt x="587616" y="523970"/>
                    <a:pt x="414576" y="323202"/>
                    <a:pt x="121825" y="129740"/>
                  </a:cubicBezTo>
                  <a:cubicBezTo>
                    <a:pt x="71673" y="96564"/>
                    <a:pt x="29957" y="52139"/>
                    <a:pt x="0" y="0"/>
                  </a:cubicBezTo>
                  <a:lnTo>
                    <a:pt x="1157107" y="0"/>
                  </a:lnTo>
                  <a:close/>
                </a:path>
              </a:pathLst>
            </a:custGeom>
            <a:solidFill>
              <a:schemeClr val="accent2"/>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B4592F1-4806-4F5E-839B-30E40F378EB4}"/>
                </a:ext>
              </a:extLst>
            </p:cNvPr>
            <p:cNvSpPr/>
            <p:nvPr/>
          </p:nvSpPr>
          <p:spPr>
            <a:xfrm>
              <a:off x="2321261" y="2215353"/>
              <a:ext cx="1200959" cy="598093"/>
            </a:xfrm>
            <a:custGeom>
              <a:avLst/>
              <a:gdLst>
                <a:gd name="connsiteX0" fmla="*/ 1200960 w 1200959"/>
                <a:gd name="connsiteY0" fmla="*/ 598093 h 598093"/>
                <a:gd name="connsiteX1" fmla="*/ 598088 w 1200959"/>
                <a:gd name="connsiteY1" fmla="*/ 5 h 598093"/>
                <a:gd name="connsiteX2" fmla="*/ 0 w 1200959"/>
                <a:gd name="connsiteY2" fmla="*/ 598093 h 598093"/>
              </a:gdLst>
              <a:ahLst/>
              <a:cxnLst>
                <a:cxn ang="0">
                  <a:pos x="connsiteX0" y="connsiteY0"/>
                </a:cxn>
                <a:cxn ang="0">
                  <a:pos x="connsiteX1" y="connsiteY1"/>
                </a:cxn>
                <a:cxn ang="0">
                  <a:pos x="connsiteX2" y="connsiteY2"/>
                </a:cxn>
              </a:cxnLst>
              <a:rect l="l" t="t" r="r" b="b"/>
              <a:pathLst>
                <a:path w="1200959" h="598093">
                  <a:moveTo>
                    <a:pt x="1200960" y="598093"/>
                  </a:moveTo>
                  <a:cubicBezTo>
                    <a:pt x="1199639" y="266457"/>
                    <a:pt x="929724" y="-1316"/>
                    <a:pt x="598088" y="5"/>
                  </a:cubicBezTo>
                  <a:cubicBezTo>
                    <a:pt x="268319" y="1318"/>
                    <a:pt x="1313" y="268324"/>
                    <a:pt x="0" y="598093"/>
                  </a:cubicBezTo>
                  <a:close/>
                </a:path>
              </a:pathLst>
            </a:custGeom>
            <a:solidFill>
              <a:schemeClr val="accent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5829615-7555-44DF-B735-CC693C28B9C4}"/>
                </a:ext>
              </a:extLst>
            </p:cNvPr>
            <p:cNvSpPr/>
            <p:nvPr/>
          </p:nvSpPr>
          <p:spPr>
            <a:xfrm>
              <a:off x="1444380" y="1296332"/>
              <a:ext cx="654634" cy="566928"/>
            </a:xfrm>
            <a:custGeom>
              <a:avLst/>
              <a:gdLst>
                <a:gd name="connsiteX0" fmla="*/ 327317 w 654634"/>
                <a:gd name="connsiteY0" fmla="*/ 0 h 566928"/>
                <a:gd name="connsiteX1" fmla="*/ 490976 w 654634"/>
                <a:gd name="connsiteY1" fmla="*/ 283464 h 566928"/>
                <a:gd name="connsiteX2" fmla="*/ 654634 w 654634"/>
                <a:gd name="connsiteY2" fmla="*/ 566928 h 566928"/>
                <a:gd name="connsiteX3" fmla="*/ 327317 w 654634"/>
                <a:gd name="connsiteY3" fmla="*/ 566928 h 566928"/>
                <a:gd name="connsiteX4" fmla="*/ 0 w 654634"/>
                <a:gd name="connsiteY4" fmla="*/ 566928 h 566928"/>
                <a:gd name="connsiteX5" fmla="*/ 163659 w 654634"/>
                <a:gd name="connsiteY5" fmla="*/ 283464 h 566928"/>
                <a:gd name="connsiteX6" fmla="*/ 327317 w 654634"/>
                <a:gd name="connsiteY6" fmla="*/ 0 h 5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34" h="566928">
                  <a:moveTo>
                    <a:pt x="327317" y="0"/>
                  </a:moveTo>
                  <a:lnTo>
                    <a:pt x="490976" y="283464"/>
                  </a:lnTo>
                  <a:lnTo>
                    <a:pt x="654634" y="566928"/>
                  </a:lnTo>
                  <a:lnTo>
                    <a:pt x="327317" y="566928"/>
                  </a:lnTo>
                  <a:lnTo>
                    <a:pt x="0" y="566928"/>
                  </a:lnTo>
                  <a:lnTo>
                    <a:pt x="163659" y="283464"/>
                  </a:lnTo>
                  <a:lnTo>
                    <a:pt x="327317" y="0"/>
                  </a:lnTo>
                  <a:close/>
                </a:path>
              </a:pathLst>
            </a:custGeom>
            <a:solidFill>
              <a:schemeClr val="accent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C247127-CEBA-4B34-A9C2-62C7E64DE2A7}"/>
                </a:ext>
              </a:extLst>
            </p:cNvPr>
            <p:cNvSpPr/>
            <p:nvPr/>
          </p:nvSpPr>
          <p:spPr>
            <a:xfrm>
              <a:off x="2422359" y="550830"/>
              <a:ext cx="654634" cy="566927"/>
            </a:xfrm>
            <a:custGeom>
              <a:avLst/>
              <a:gdLst>
                <a:gd name="connsiteX0" fmla="*/ 327317 w 654634"/>
                <a:gd name="connsiteY0" fmla="*/ 0 h 566927"/>
                <a:gd name="connsiteX1" fmla="*/ 490976 w 654634"/>
                <a:gd name="connsiteY1" fmla="*/ 283464 h 566927"/>
                <a:gd name="connsiteX2" fmla="*/ 654634 w 654634"/>
                <a:gd name="connsiteY2" fmla="*/ 566928 h 566927"/>
                <a:gd name="connsiteX3" fmla="*/ 327317 w 654634"/>
                <a:gd name="connsiteY3" fmla="*/ 566928 h 566927"/>
                <a:gd name="connsiteX4" fmla="*/ 0 w 654634"/>
                <a:gd name="connsiteY4" fmla="*/ 566928 h 566927"/>
                <a:gd name="connsiteX5" fmla="*/ 163658 w 654634"/>
                <a:gd name="connsiteY5" fmla="*/ 283464 h 566927"/>
                <a:gd name="connsiteX6" fmla="*/ 327317 w 654634"/>
                <a:gd name="connsiteY6" fmla="*/ 0 h 566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34" h="566927">
                  <a:moveTo>
                    <a:pt x="327317" y="0"/>
                  </a:moveTo>
                  <a:lnTo>
                    <a:pt x="490976" y="283464"/>
                  </a:lnTo>
                  <a:lnTo>
                    <a:pt x="654634" y="566928"/>
                  </a:lnTo>
                  <a:lnTo>
                    <a:pt x="327317" y="566928"/>
                  </a:lnTo>
                  <a:lnTo>
                    <a:pt x="0" y="566928"/>
                  </a:lnTo>
                  <a:lnTo>
                    <a:pt x="163658" y="283464"/>
                  </a:lnTo>
                  <a:lnTo>
                    <a:pt x="327317" y="0"/>
                  </a:lnTo>
                  <a:close/>
                </a:path>
              </a:pathLst>
            </a:custGeom>
            <a:solidFill>
              <a:schemeClr val="accent1"/>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C5B8255-CCD1-4D86-B5C7-1A8B9D2466FF}"/>
                </a:ext>
              </a:extLst>
            </p:cNvPr>
            <p:cNvSpPr/>
            <p:nvPr/>
          </p:nvSpPr>
          <p:spPr>
            <a:xfrm>
              <a:off x="2749676" y="834294"/>
              <a:ext cx="654624" cy="566928"/>
            </a:xfrm>
            <a:custGeom>
              <a:avLst/>
              <a:gdLst>
                <a:gd name="connsiteX0" fmla="*/ 327317 w 654624"/>
                <a:gd name="connsiteY0" fmla="*/ 0 h 566928"/>
                <a:gd name="connsiteX1" fmla="*/ 490976 w 654624"/>
                <a:gd name="connsiteY1" fmla="*/ 283464 h 566928"/>
                <a:gd name="connsiteX2" fmla="*/ 654625 w 654624"/>
                <a:gd name="connsiteY2" fmla="*/ 566928 h 566928"/>
                <a:gd name="connsiteX3" fmla="*/ 327317 w 654624"/>
                <a:gd name="connsiteY3" fmla="*/ 566928 h 566928"/>
                <a:gd name="connsiteX4" fmla="*/ 0 w 654624"/>
                <a:gd name="connsiteY4" fmla="*/ 566928 h 566928"/>
                <a:gd name="connsiteX5" fmla="*/ 163659 w 654624"/>
                <a:gd name="connsiteY5" fmla="*/ 283464 h 566928"/>
                <a:gd name="connsiteX6" fmla="*/ 327317 w 654624"/>
                <a:gd name="connsiteY6" fmla="*/ 0 h 5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24" h="566928">
                  <a:moveTo>
                    <a:pt x="327317" y="0"/>
                  </a:moveTo>
                  <a:lnTo>
                    <a:pt x="490976" y="283464"/>
                  </a:lnTo>
                  <a:lnTo>
                    <a:pt x="654625" y="566928"/>
                  </a:lnTo>
                  <a:lnTo>
                    <a:pt x="327317" y="566928"/>
                  </a:lnTo>
                  <a:lnTo>
                    <a:pt x="0" y="566928"/>
                  </a:lnTo>
                  <a:lnTo>
                    <a:pt x="163659" y="283464"/>
                  </a:lnTo>
                  <a:lnTo>
                    <a:pt x="327317" y="0"/>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224664883"/>
      </p:ext>
    </p:extLst>
  </p:cSld>
  <p:clrMapOvr>
    <a:masterClrMapping/>
  </p:clrMapOvr>
  <p:extLst>
    <p:ext uri="{DCECCB84-F9BA-43D5-87BE-67443E8EF086}">
      <p15:sldGuideLst xmlns:p15="http://schemas.microsoft.com/office/powerpoint/2012/main">
        <p15:guide id="1" pos="2706">
          <p15:clr>
            <a:srgbClr val="FBAE40"/>
          </p15:clr>
        </p15:guide>
        <p15:guide id="2" pos="497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Avslutning alternativ 1">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F8F0A41-A289-44BD-93D7-44141F13C11D}"/>
              </a:ext>
            </a:extLst>
          </p:cNvPr>
          <p:cNvSpPr/>
          <p:nvPr/>
        </p:nvSpPr>
        <p:spPr>
          <a:xfrm>
            <a:off x="9389087" y="1437505"/>
            <a:ext cx="990782" cy="198162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3"/>
          </a:solidFill>
          <a:ln w="7144"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296572" y="1548758"/>
            <a:ext cx="431536" cy="1735057"/>
            <a:chOff x="11870514" y="244569"/>
            <a:chExt cx="151518" cy="609202"/>
          </a:xfrm>
          <a:solidFill>
            <a:schemeClr val="tx1"/>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2" name="Freeform: Shape 11">
            <a:extLst>
              <a:ext uri="{FF2B5EF4-FFF2-40B4-BE49-F238E27FC236}">
                <a16:creationId xmlns:a16="http://schemas.microsoft.com/office/drawing/2014/main" id="{7E9E5F7C-935D-44AE-B4D7-F96F0E923750}"/>
              </a:ext>
            </a:extLst>
          </p:cNvPr>
          <p:cNvSpPr/>
          <p:nvPr/>
        </p:nvSpPr>
        <p:spPr>
          <a:xfrm>
            <a:off x="9732645" y="4429125"/>
            <a:ext cx="1483339" cy="1469731"/>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1837820" y="5558043"/>
            <a:ext cx="1472118" cy="745100"/>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3843053"/>
            <a:ext cx="10512425" cy="586071"/>
          </a:xfrm>
        </p:spPr>
        <p:txBody>
          <a:bodyPr>
            <a:noAutofit/>
          </a:bodyPr>
          <a:lstStyle>
            <a:lvl1pPr marL="0" indent="0" algn="ctr">
              <a:buNone/>
              <a:defRPr sz="2000" b="0">
                <a:solidFill>
                  <a:schemeClr val="tx1"/>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Tree>
    <p:extLst>
      <p:ext uri="{BB962C8B-B14F-4D97-AF65-F5344CB8AC3E}">
        <p14:creationId xmlns:p14="http://schemas.microsoft.com/office/powerpoint/2010/main" val="3887402886"/>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Avslutning alternativ 2">
    <p:bg>
      <p:bgPr>
        <a:solidFill>
          <a:schemeClr val="tx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F8F0A41-A289-44BD-93D7-44141F13C11D}"/>
              </a:ext>
            </a:extLst>
          </p:cNvPr>
          <p:cNvSpPr/>
          <p:nvPr/>
        </p:nvSpPr>
        <p:spPr>
          <a:xfrm>
            <a:off x="9389087" y="1437505"/>
            <a:ext cx="990782" cy="198162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2"/>
          </a:solidFill>
          <a:ln w="7144"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296572" y="1548758"/>
            <a:ext cx="431536" cy="1735057"/>
            <a:chOff x="11870514" y="244569"/>
            <a:chExt cx="151518" cy="609202"/>
          </a:xfrm>
          <a:solidFill>
            <a:schemeClr val="bg1"/>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2" name="Freeform: Shape 11">
            <a:extLst>
              <a:ext uri="{FF2B5EF4-FFF2-40B4-BE49-F238E27FC236}">
                <a16:creationId xmlns:a16="http://schemas.microsoft.com/office/drawing/2014/main" id="{7E9E5F7C-935D-44AE-B4D7-F96F0E923750}"/>
              </a:ext>
            </a:extLst>
          </p:cNvPr>
          <p:cNvSpPr/>
          <p:nvPr/>
        </p:nvSpPr>
        <p:spPr>
          <a:xfrm>
            <a:off x="9732645" y="4429125"/>
            <a:ext cx="1483339" cy="1469731"/>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1837820" y="5558043"/>
            <a:ext cx="1472118" cy="745100"/>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3843053"/>
            <a:ext cx="10512425" cy="586071"/>
          </a:xfrm>
        </p:spPr>
        <p:txBody>
          <a:bodyPr>
            <a:noAutofit/>
          </a:bodyPr>
          <a:lstStyle>
            <a:lvl1pPr marL="0" indent="0" algn="ctr">
              <a:buNone/>
              <a:defRPr sz="2000" b="0">
                <a:solidFill>
                  <a:schemeClr val="bg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Tree>
    <p:extLst>
      <p:ext uri="{BB962C8B-B14F-4D97-AF65-F5344CB8AC3E}">
        <p14:creationId xmlns:p14="http://schemas.microsoft.com/office/powerpoint/2010/main" val="59308306"/>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043013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52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664"/>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4799"/>
              <a:t>Section title</a:t>
            </a:r>
          </a:p>
        </p:txBody>
      </p:sp>
    </p:spTree>
    <p:extLst>
      <p:ext uri="{BB962C8B-B14F-4D97-AF65-F5344CB8AC3E}">
        <p14:creationId xmlns:p14="http://schemas.microsoft.com/office/powerpoint/2010/main" val="99016239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516390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Forside alternativ 1">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89BDD-A5DA-449C-9F32-411F60AB59E7}"/>
              </a:ext>
            </a:extLst>
          </p:cNvPr>
          <p:cNvSpPr/>
          <p:nvPr userDrawn="1"/>
        </p:nvSpPr>
        <p:spPr>
          <a:xfrm>
            <a:off x="6614160" y="0"/>
            <a:ext cx="55778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US" sz="1600" dirty="0">
              <a:solidFill>
                <a:schemeClr val="tx1"/>
              </a:solidFill>
            </a:endParaRPr>
          </a:p>
        </p:txBody>
      </p:sp>
      <p:sp>
        <p:nvSpPr>
          <p:cNvPr id="22" name="Rectangle 21">
            <a:extLst>
              <a:ext uri="{FF2B5EF4-FFF2-40B4-BE49-F238E27FC236}">
                <a16:creationId xmlns:a16="http://schemas.microsoft.com/office/drawing/2014/main" id="{0F1DB9A8-CFC3-43D6-97EF-9821CEC4EB86}"/>
              </a:ext>
            </a:extLst>
          </p:cNvPr>
          <p:cNvSpPr/>
          <p:nvPr userDrawn="1"/>
        </p:nvSpPr>
        <p:spPr>
          <a:xfrm>
            <a:off x="7394606" y="2098115"/>
            <a:ext cx="3504111" cy="1491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US" sz="1600" dirty="0">
              <a:solidFill>
                <a:schemeClr val="tx1"/>
              </a:solidFill>
            </a:endParaRPr>
          </a:p>
        </p:txBody>
      </p:sp>
      <p:sp>
        <p:nvSpPr>
          <p:cNvPr id="2" name="Title 1">
            <a:extLst>
              <a:ext uri="{FF2B5EF4-FFF2-40B4-BE49-F238E27FC236}">
                <a16:creationId xmlns:a16="http://schemas.microsoft.com/office/drawing/2014/main" id="{F54A5564-B0D4-4D90-A4B6-A0C3339E8668}"/>
              </a:ext>
            </a:extLst>
          </p:cNvPr>
          <p:cNvSpPr>
            <a:spLocks noGrp="1"/>
          </p:cNvSpPr>
          <p:nvPr>
            <p:ph type="title"/>
          </p:nvPr>
        </p:nvSpPr>
        <p:spPr>
          <a:xfrm>
            <a:off x="839788" y="2097088"/>
            <a:ext cx="4932362" cy="1735772"/>
          </a:xfrm>
        </p:spPr>
        <p:txBody>
          <a:bodyPr anchor="t"/>
          <a:lstStyle>
            <a:lvl1pPr>
              <a:defRPr cap="all" baseline="0"/>
            </a:lvl1pPr>
          </a:lstStyle>
          <a:p>
            <a:r>
              <a:rPr lang="nb-NO" noProof="0"/>
              <a:t>Click to edit Master title style</a:t>
            </a:r>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8863209" y="1651018"/>
            <a:ext cx="580592" cy="2334362"/>
            <a:chOff x="11870514" y="244569"/>
            <a:chExt cx="151518" cy="609202"/>
          </a:xfrm>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solidFill>
              <a:schemeClr val="tx2"/>
            </a:solid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solidFill>
              <a:schemeClr val="tx2"/>
            </a:solidFill>
            <a:ln w="264"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E925D05D-BADA-4CE4-87CE-12CFA0CDE945}"/>
              </a:ext>
            </a:extLst>
          </p:cNvPr>
          <p:cNvSpPr/>
          <p:nvPr userDrawn="1"/>
        </p:nvSpPr>
        <p:spPr>
          <a:xfrm>
            <a:off x="9431648" y="435724"/>
            <a:ext cx="1226389" cy="1226389"/>
          </a:xfrm>
          <a:custGeom>
            <a:avLst/>
            <a:gdLst>
              <a:gd name="connsiteX0" fmla="*/ 2139813 w 2139848"/>
              <a:gd name="connsiteY0" fmla="*/ 1069841 h 2139848"/>
              <a:gd name="connsiteX1" fmla="*/ 1069898 w 2139848"/>
              <a:gd name="connsiteY1" fmla="*/ 2139775 h 2139848"/>
              <a:gd name="connsiteX2" fmla="*/ -36 w 2139848"/>
              <a:gd name="connsiteY2" fmla="*/ 1069860 h 2139848"/>
              <a:gd name="connsiteX3" fmla="*/ 1069879 w 2139848"/>
              <a:gd name="connsiteY3" fmla="*/ -73 h 2139848"/>
              <a:gd name="connsiteX4" fmla="*/ 1069898 w 2139848"/>
              <a:gd name="connsiteY4" fmla="*/ -73 h 2139848"/>
              <a:gd name="connsiteX5" fmla="*/ 2139813 w 2139848"/>
              <a:gd name="connsiteY5" fmla="*/ 1069841 h 213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848" h="2139848">
                <a:moveTo>
                  <a:pt x="2139813" y="1069841"/>
                </a:moveTo>
                <a:cubicBezTo>
                  <a:pt x="2139818" y="1660744"/>
                  <a:pt x="1660801" y="2139770"/>
                  <a:pt x="1069898" y="2139775"/>
                </a:cubicBezTo>
                <a:cubicBezTo>
                  <a:pt x="478995" y="2139780"/>
                  <a:pt x="-30" y="1660763"/>
                  <a:pt x="-36" y="1069860"/>
                </a:cubicBezTo>
                <a:cubicBezTo>
                  <a:pt x="-41" y="478958"/>
                  <a:pt x="478976" y="-68"/>
                  <a:pt x="1069879" y="-73"/>
                </a:cubicBezTo>
                <a:cubicBezTo>
                  <a:pt x="1069886" y="-73"/>
                  <a:pt x="1069892" y="-73"/>
                  <a:pt x="1069898" y="-73"/>
                </a:cubicBezTo>
                <a:cubicBezTo>
                  <a:pt x="1660796" y="-73"/>
                  <a:pt x="2139813" y="478944"/>
                  <a:pt x="2139813" y="1069841"/>
                </a:cubicBezTo>
              </a:path>
            </a:pathLst>
          </a:custGeom>
          <a:solidFill>
            <a:schemeClr val="accent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7738557" y="4327499"/>
            <a:ext cx="1296934" cy="656431"/>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C051F08-BCC2-42B7-A7D2-2EF1738B42C5}"/>
              </a:ext>
            </a:extLst>
          </p:cNvPr>
          <p:cNvSpPr/>
          <p:nvPr userDrawn="1"/>
        </p:nvSpPr>
        <p:spPr>
          <a:xfrm>
            <a:off x="10241991" y="4688420"/>
            <a:ext cx="1546225" cy="1674896"/>
          </a:xfrm>
          <a:custGeom>
            <a:avLst/>
            <a:gdLst>
              <a:gd name="connsiteX0" fmla="*/ 1442050 w 2031330"/>
              <a:gd name="connsiteY0" fmla="*/ 1615462 h 2200369"/>
              <a:gd name="connsiteX1" fmla="*/ -36 w 2031330"/>
              <a:gd name="connsiteY1" fmla="*/ 2200296 h 2200369"/>
              <a:gd name="connsiteX2" fmla="*/ -36 w 2031330"/>
              <a:gd name="connsiteY2" fmla="*/ -73 h 2200369"/>
              <a:gd name="connsiteX3" fmla="*/ 2025646 w 2031330"/>
              <a:gd name="connsiteY3" fmla="*/ -73 h 2200369"/>
              <a:gd name="connsiteX4" fmla="*/ 2031295 w 2031330"/>
              <a:gd name="connsiteY4" fmla="*/ 172500 h 2200369"/>
              <a:gd name="connsiteX5" fmla="*/ 1442050 w 2031330"/>
              <a:gd name="connsiteY5" fmla="*/ 1615462 h 220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330" h="2200369">
                <a:moveTo>
                  <a:pt x="1442050" y="1615462"/>
                </a:moveTo>
                <a:cubicBezTo>
                  <a:pt x="1063812" y="1991432"/>
                  <a:pt x="551738" y="2199097"/>
                  <a:pt x="-36" y="2200296"/>
                </a:cubicBezTo>
                <a:lnTo>
                  <a:pt x="-36" y="-73"/>
                </a:lnTo>
                <a:lnTo>
                  <a:pt x="2025646" y="-73"/>
                </a:lnTo>
                <a:cubicBezTo>
                  <a:pt x="2029456" y="52419"/>
                  <a:pt x="2031295" y="109026"/>
                  <a:pt x="2031295" y="172500"/>
                </a:cubicBezTo>
                <a:cubicBezTo>
                  <a:pt x="2031352" y="725150"/>
                  <a:pt x="1822011" y="1237671"/>
                  <a:pt x="1442050" y="1615462"/>
                </a:cubicBezTo>
                <a:close/>
              </a:path>
            </a:pathLst>
          </a:custGeom>
          <a:solidFill>
            <a:schemeClr val="accent2"/>
          </a:solidFill>
          <a:ln w="9525" cap="flat">
            <a:noFill/>
            <a:prstDash val="solid"/>
            <a:miter/>
          </a:ln>
        </p:spPr>
        <p:txBody>
          <a:bodyPr rtlCol="0" anchor="ctr"/>
          <a:lstStyle/>
          <a:p>
            <a:r>
              <a:rPr lang="nb-NO" dirty="0"/>
              <a:t> </a:t>
            </a:r>
            <a:endParaRPr lang="en-US" dirty="0"/>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4522678"/>
            <a:ext cx="4932362" cy="496725"/>
          </a:xfrm>
        </p:spPr>
        <p:txBody>
          <a:bodyPr>
            <a:noAutofit/>
          </a:bodyPr>
          <a:lstStyle>
            <a:lvl1pPr marL="0" indent="0">
              <a:buNone/>
              <a:defRPr b="0">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25" name="Text Placeholder 23">
            <a:extLst>
              <a:ext uri="{FF2B5EF4-FFF2-40B4-BE49-F238E27FC236}">
                <a16:creationId xmlns:a16="http://schemas.microsoft.com/office/drawing/2014/main" id="{A8E95EAD-4D11-408C-A543-78867EDAC11E}"/>
              </a:ext>
            </a:extLst>
          </p:cNvPr>
          <p:cNvSpPr>
            <a:spLocks noGrp="1"/>
          </p:cNvSpPr>
          <p:nvPr>
            <p:ph type="body" sz="quarter" idx="11"/>
          </p:nvPr>
        </p:nvSpPr>
        <p:spPr>
          <a:xfrm>
            <a:off x="852964" y="5403520"/>
            <a:ext cx="4919186" cy="797255"/>
          </a:xfrm>
        </p:spPr>
        <p:txBody>
          <a:bodyPr>
            <a:noAutofit/>
          </a:bodyPr>
          <a:lstStyle>
            <a:lvl1pPr marL="0" indent="0">
              <a:buNone/>
              <a:defRPr sz="1400"/>
            </a:lvl1pPr>
          </a:lstStyle>
          <a:p>
            <a:pPr lvl="0"/>
            <a:r>
              <a:rPr lang="nb-NO" noProof="0"/>
              <a:t>Click to edit Master text styles</a:t>
            </a:r>
          </a:p>
        </p:txBody>
      </p:sp>
    </p:spTree>
    <p:extLst>
      <p:ext uri="{BB962C8B-B14F-4D97-AF65-F5344CB8AC3E}">
        <p14:creationId xmlns:p14="http://schemas.microsoft.com/office/powerpoint/2010/main" val="56279397"/>
      </p:ext>
    </p:extLst>
  </p:cSld>
  <p:clrMapOvr>
    <a:masterClrMapping/>
  </p:clrMapOvr>
  <p:extLst>
    <p:ext uri="{DCECCB84-F9BA-43D5-87BE-67443E8EF086}">
      <p15:sldGuideLst xmlns:p15="http://schemas.microsoft.com/office/powerpoint/2012/main">
        <p15:guide id="1" pos="3636"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Forside alternativ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A5564-B0D4-4D90-A4B6-A0C3339E8668}"/>
              </a:ext>
            </a:extLst>
          </p:cNvPr>
          <p:cNvSpPr>
            <a:spLocks noGrp="1"/>
          </p:cNvSpPr>
          <p:nvPr>
            <p:ph type="title"/>
          </p:nvPr>
        </p:nvSpPr>
        <p:spPr>
          <a:xfrm>
            <a:off x="2316162" y="2097088"/>
            <a:ext cx="6300788" cy="1655761"/>
          </a:xfrm>
        </p:spPr>
        <p:txBody>
          <a:bodyPr anchor="b"/>
          <a:lstStyle>
            <a:lvl1pPr>
              <a:defRPr cap="all" baseline="0">
                <a:solidFill>
                  <a:schemeClr val="bg2"/>
                </a:solidFill>
              </a:defRPr>
            </a:lvl1pPr>
          </a:lstStyle>
          <a:p>
            <a:r>
              <a:rPr lang="nb-NO" noProof="0"/>
              <a:t>Click to edit Master title style</a:t>
            </a:r>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768927" y="5069545"/>
            <a:ext cx="407476" cy="1638320"/>
            <a:chOff x="11870514" y="244569"/>
            <a:chExt cx="151518" cy="609202"/>
          </a:xfrm>
          <a:solidFill>
            <a:schemeClr val="bg2"/>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1" name="Freeform: Shape 10">
            <a:extLst>
              <a:ext uri="{FF2B5EF4-FFF2-40B4-BE49-F238E27FC236}">
                <a16:creationId xmlns:a16="http://schemas.microsoft.com/office/drawing/2014/main" id="{4F8F0A41-A289-44BD-93D7-44141F13C11D}"/>
              </a:ext>
            </a:extLst>
          </p:cNvPr>
          <p:cNvSpPr/>
          <p:nvPr/>
        </p:nvSpPr>
        <p:spPr>
          <a:xfrm>
            <a:off x="10624944" y="4676005"/>
            <a:ext cx="385955" cy="77193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3"/>
          </a:solidFill>
          <a:ln w="714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E9E5F7C-935D-44AE-B4D7-F96F0E923750}"/>
              </a:ext>
            </a:extLst>
          </p:cNvPr>
          <p:cNvSpPr/>
          <p:nvPr/>
        </p:nvSpPr>
        <p:spPr>
          <a:xfrm>
            <a:off x="11181162" y="5784447"/>
            <a:ext cx="562482" cy="557322"/>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8205282" y="6199422"/>
            <a:ext cx="562481" cy="284695"/>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2316161" y="4522678"/>
            <a:ext cx="6300789" cy="496725"/>
          </a:xfrm>
        </p:spPr>
        <p:txBody>
          <a:bodyPr>
            <a:noAutofit/>
          </a:bodyPr>
          <a:lstStyle>
            <a:lvl1pPr marL="0" indent="0">
              <a:buNone/>
              <a:defRPr b="0">
                <a:solidFill>
                  <a:schemeClr val="bg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25" name="Text Placeholder 23">
            <a:extLst>
              <a:ext uri="{FF2B5EF4-FFF2-40B4-BE49-F238E27FC236}">
                <a16:creationId xmlns:a16="http://schemas.microsoft.com/office/drawing/2014/main" id="{A8E95EAD-4D11-408C-A543-78867EDAC11E}"/>
              </a:ext>
            </a:extLst>
          </p:cNvPr>
          <p:cNvSpPr>
            <a:spLocks noGrp="1"/>
          </p:cNvSpPr>
          <p:nvPr>
            <p:ph type="body" sz="quarter" idx="11"/>
          </p:nvPr>
        </p:nvSpPr>
        <p:spPr>
          <a:xfrm>
            <a:off x="2325393" y="5403520"/>
            <a:ext cx="6283957" cy="797255"/>
          </a:xfrm>
        </p:spPr>
        <p:txBody>
          <a:bodyPr>
            <a:noAutofit/>
          </a:bodyPr>
          <a:lstStyle>
            <a:lvl1pPr marL="0" indent="0">
              <a:buNone/>
              <a:defRPr sz="1400">
                <a:solidFill>
                  <a:schemeClr val="bg2"/>
                </a:solidFill>
              </a:defRPr>
            </a:lvl1pPr>
          </a:lstStyle>
          <a:p>
            <a:pPr lvl="0"/>
            <a:r>
              <a:rPr lang="nb-NO" noProof="0"/>
              <a:t>Click to edit Master text styles</a:t>
            </a:r>
          </a:p>
        </p:txBody>
      </p:sp>
    </p:spTree>
    <p:extLst>
      <p:ext uri="{BB962C8B-B14F-4D97-AF65-F5344CB8AC3E}">
        <p14:creationId xmlns:p14="http://schemas.microsoft.com/office/powerpoint/2010/main" val="189363463"/>
      </p:ext>
    </p:extLst>
  </p:cSld>
  <p:clrMapOvr>
    <a:masterClrMapping/>
  </p:clrMapOvr>
  <p:extLst>
    <p:ext uri="{DCECCB84-F9BA-43D5-87BE-67443E8EF086}">
      <p15:sldGuideLst xmlns:p15="http://schemas.microsoft.com/office/powerpoint/2012/main">
        <p15:guide id="1" pos="1459" userDrawn="1">
          <p15:clr>
            <a:srgbClr val="FBAE40"/>
          </p15:clr>
        </p15:guide>
        <p15:guide id="2" pos="5428" userDrawn="1">
          <p15:clr>
            <a:srgbClr val="FBAE40"/>
          </p15:clr>
        </p15:guide>
        <p15:guide id="3" orient="horz" pos="2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tel">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en-US" noProof="0"/>
              <a:t>Click to edit Master title style</a:t>
            </a:r>
            <a:endParaRPr lang="nb-NO" noProof="0"/>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rmAutofit/>
          </a:bodyPr>
          <a:lstStyle>
            <a:lvl1pPr marL="0" indent="0">
              <a:buNone/>
              <a:defRPr sz="2800"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Tree>
    <p:extLst>
      <p:ext uri="{BB962C8B-B14F-4D97-AF65-F5344CB8AC3E}">
        <p14:creationId xmlns:p14="http://schemas.microsoft.com/office/powerpoint/2010/main" val="2829091909"/>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a:t>Click to edit Master title style</a:t>
            </a:r>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10514012"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Tree>
    <p:extLst>
      <p:ext uri="{BB962C8B-B14F-4D97-AF65-F5344CB8AC3E}">
        <p14:creationId xmlns:p14="http://schemas.microsoft.com/office/powerpoint/2010/main" val="3112477957"/>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tel og innhold to del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a:t>Click to edit Master title style</a:t>
            </a:r>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4932362"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8" name="Content Placeholder 7">
            <a:extLst>
              <a:ext uri="{FF2B5EF4-FFF2-40B4-BE49-F238E27FC236}">
                <a16:creationId xmlns:a16="http://schemas.microsoft.com/office/drawing/2014/main" id="{B51E888E-743F-4571-9AFC-D2D0A84D79D0}"/>
              </a:ext>
            </a:extLst>
          </p:cNvPr>
          <p:cNvSpPr>
            <a:spLocks noGrp="1"/>
          </p:cNvSpPr>
          <p:nvPr>
            <p:ph sz="quarter" idx="19"/>
          </p:nvPr>
        </p:nvSpPr>
        <p:spPr>
          <a:xfrm>
            <a:off x="6419851" y="2097088"/>
            <a:ext cx="4933950"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Tree>
    <p:extLst>
      <p:ext uri="{BB962C8B-B14F-4D97-AF65-F5344CB8AC3E}">
        <p14:creationId xmlns:p14="http://schemas.microsoft.com/office/powerpoint/2010/main" val="1832993155"/>
      </p:ext>
    </p:extLst>
  </p:cSld>
  <p:clrMapOvr>
    <a:masterClrMapping/>
  </p:clrMapOvr>
  <p:extLst>
    <p:ext uri="{DCECCB84-F9BA-43D5-87BE-67443E8EF086}">
      <p15:sldGuideLst xmlns:p15="http://schemas.microsoft.com/office/powerpoint/2012/main">
        <p15:guide id="1" orient="horz" pos="822" userDrawn="1">
          <p15:clr>
            <a:srgbClr val="FBAE40"/>
          </p15:clr>
        </p15:guide>
        <p15:guide id="2" pos="3636" userDrawn="1">
          <p15:clr>
            <a:srgbClr val="FBAE40"/>
          </p15:clr>
        </p15:guide>
        <p15:guide id="3" pos="4044"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tel og innhold tre del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a:t>Click to edit Master title style</a:t>
            </a:r>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3060700"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8" name="Content Placeholder 7">
            <a:extLst>
              <a:ext uri="{FF2B5EF4-FFF2-40B4-BE49-F238E27FC236}">
                <a16:creationId xmlns:a16="http://schemas.microsoft.com/office/drawing/2014/main" id="{B51E888E-743F-4571-9AFC-D2D0A84D79D0}"/>
              </a:ext>
            </a:extLst>
          </p:cNvPr>
          <p:cNvSpPr>
            <a:spLocks noGrp="1"/>
          </p:cNvSpPr>
          <p:nvPr>
            <p:ph sz="quarter" idx="19"/>
          </p:nvPr>
        </p:nvSpPr>
        <p:spPr>
          <a:xfrm>
            <a:off x="8291513" y="2097088"/>
            <a:ext cx="3062287"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11" name="Content Placeholder 5">
            <a:extLst>
              <a:ext uri="{FF2B5EF4-FFF2-40B4-BE49-F238E27FC236}">
                <a16:creationId xmlns:a16="http://schemas.microsoft.com/office/drawing/2014/main" id="{B768B532-41DC-4774-AEC1-0AB166390D97}"/>
              </a:ext>
            </a:extLst>
          </p:cNvPr>
          <p:cNvSpPr>
            <a:spLocks noGrp="1"/>
          </p:cNvSpPr>
          <p:nvPr>
            <p:ph sz="quarter" idx="20"/>
          </p:nvPr>
        </p:nvSpPr>
        <p:spPr>
          <a:xfrm>
            <a:off x="4548187" y="2098677"/>
            <a:ext cx="3095625"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Tree>
    <p:extLst>
      <p:ext uri="{BB962C8B-B14F-4D97-AF65-F5344CB8AC3E}">
        <p14:creationId xmlns:p14="http://schemas.microsoft.com/office/powerpoint/2010/main" val="1760138815"/>
      </p:ext>
    </p:extLst>
  </p:cSld>
  <p:clrMapOvr>
    <a:masterClrMapping/>
  </p:clrMapOvr>
  <p:extLst>
    <p:ext uri="{DCECCB84-F9BA-43D5-87BE-67443E8EF086}">
      <p15:sldGuideLst xmlns:p15="http://schemas.microsoft.com/office/powerpoint/2012/main">
        <p15:guide id="1" orient="horz" pos="822" userDrawn="1">
          <p15:clr>
            <a:srgbClr val="FBAE40"/>
          </p15:clr>
        </p15:guide>
        <p15:guide id="2" pos="2457" userDrawn="1">
          <p15:clr>
            <a:srgbClr val="FBAE40"/>
          </p15:clr>
        </p15:guide>
        <p15:guide id="3" pos="5223" userDrawn="1">
          <p15:clr>
            <a:srgbClr val="FBAE40"/>
          </p15:clr>
        </p15:guide>
        <p15:guide id="4" pos="2865" userDrawn="1">
          <p15:clr>
            <a:srgbClr val="FBAE40"/>
          </p15:clr>
        </p15:guide>
        <p15:guide id="5" pos="4815"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tel">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a:t>Click to edit Master title style</a:t>
            </a:r>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rm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Tree>
    <p:extLst>
      <p:ext uri="{BB962C8B-B14F-4D97-AF65-F5344CB8AC3E}">
        <p14:creationId xmlns:p14="http://schemas.microsoft.com/office/powerpoint/2010/main" val="3104012522"/>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tel og tekst alternativ">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829F-C6B1-4E47-BE73-78ADAC85651B}"/>
              </a:ext>
            </a:extLst>
          </p:cNvPr>
          <p:cNvSpPr>
            <a:spLocks noGrp="1"/>
          </p:cNvSpPr>
          <p:nvPr>
            <p:ph type="title"/>
          </p:nvPr>
        </p:nvSpPr>
        <p:spPr>
          <a:xfrm>
            <a:off x="839788" y="3012193"/>
            <a:ext cx="10512425" cy="992117"/>
          </a:xfrm>
        </p:spPr>
        <p:txBody>
          <a:bodyPr/>
          <a:lstStyle/>
          <a:p>
            <a:r>
              <a:rPr lang="nb-NO" noProof="0"/>
              <a:t>Click to edit Master title style</a:t>
            </a:r>
          </a:p>
        </p:txBody>
      </p:sp>
      <p:sp>
        <p:nvSpPr>
          <p:cNvPr id="4" name="Text Placeholder 3">
            <a:extLst>
              <a:ext uri="{FF2B5EF4-FFF2-40B4-BE49-F238E27FC236}">
                <a16:creationId xmlns:a16="http://schemas.microsoft.com/office/drawing/2014/main" id="{38B6F8E5-4F25-4B20-9C00-5D1EE30C25E3}"/>
              </a:ext>
            </a:extLst>
          </p:cNvPr>
          <p:cNvSpPr>
            <a:spLocks noGrp="1"/>
          </p:cNvSpPr>
          <p:nvPr>
            <p:ph type="body" sz="quarter" idx="10"/>
          </p:nvPr>
        </p:nvSpPr>
        <p:spPr>
          <a:xfrm>
            <a:off x="839788" y="4004310"/>
            <a:ext cx="10512425" cy="2196465"/>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Tree>
    <p:extLst>
      <p:ext uri="{BB962C8B-B14F-4D97-AF65-F5344CB8AC3E}">
        <p14:creationId xmlns:p14="http://schemas.microsoft.com/office/powerpoint/2010/main" val="35873620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tel og bilde helside">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793A7B-AE56-C74D-83CD-6C0067FBC033}"/>
              </a:ext>
            </a:extLst>
          </p:cNvPr>
          <p:cNvSpPr>
            <a:spLocks noGrp="1"/>
          </p:cNvSpPr>
          <p:nvPr>
            <p:ph type="pic" sz="quarter" idx="15"/>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2" name="Title 1">
            <a:extLst>
              <a:ext uri="{FF2B5EF4-FFF2-40B4-BE49-F238E27FC236}">
                <a16:creationId xmlns:a16="http://schemas.microsoft.com/office/drawing/2014/main" id="{B154E7DB-23CD-4B89-B557-9FC8FFE20DF2}"/>
              </a:ext>
            </a:extLst>
          </p:cNvPr>
          <p:cNvSpPr>
            <a:spLocks noGrp="1"/>
          </p:cNvSpPr>
          <p:nvPr>
            <p:ph type="title"/>
          </p:nvPr>
        </p:nvSpPr>
        <p:spPr>
          <a:xfrm>
            <a:off x="839788" y="5016817"/>
            <a:ext cx="10512425" cy="1183958"/>
          </a:xfrm>
        </p:spPr>
        <p:txBody>
          <a:bodyPr anchor="b"/>
          <a:lstStyle/>
          <a:p>
            <a:r>
              <a:rPr lang="nb-NO" noProof="0"/>
              <a:t>Click to edit Master title style</a:t>
            </a:r>
          </a:p>
        </p:txBody>
      </p:sp>
    </p:spTree>
    <p:extLst>
      <p:ext uri="{BB962C8B-B14F-4D97-AF65-F5344CB8AC3E}">
        <p14:creationId xmlns:p14="http://schemas.microsoft.com/office/powerpoint/2010/main" val="340388569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am presentasjo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D25A7A-261A-0B43-A8E9-F01017A8A176}"/>
              </a:ext>
            </a:extLst>
          </p:cNvPr>
          <p:cNvSpPr>
            <a:spLocks noGrp="1"/>
          </p:cNvSpPr>
          <p:nvPr>
            <p:ph type="pic" sz="quarter" idx="11"/>
          </p:nvPr>
        </p:nvSpPr>
        <p:spPr>
          <a:xfrm>
            <a:off x="1464082"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39" name="Picture Placeholder 8">
            <a:extLst>
              <a:ext uri="{FF2B5EF4-FFF2-40B4-BE49-F238E27FC236}">
                <a16:creationId xmlns:a16="http://schemas.microsoft.com/office/drawing/2014/main" id="{9166DD9E-55E8-7C4D-A3FB-F01421C54124}"/>
              </a:ext>
            </a:extLst>
          </p:cNvPr>
          <p:cNvSpPr>
            <a:spLocks noGrp="1"/>
          </p:cNvSpPr>
          <p:nvPr>
            <p:ph type="pic" sz="quarter" idx="12"/>
          </p:nvPr>
        </p:nvSpPr>
        <p:spPr>
          <a:xfrm>
            <a:off x="3070275"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0" name="Picture Placeholder 8">
            <a:extLst>
              <a:ext uri="{FF2B5EF4-FFF2-40B4-BE49-F238E27FC236}">
                <a16:creationId xmlns:a16="http://schemas.microsoft.com/office/drawing/2014/main" id="{869A3281-93B9-D044-95C7-95EE88207E90}"/>
              </a:ext>
            </a:extLst>
          </p:cNvPr>
          <p:cNvSpPr>
            <a:spLocks noGrp="1"/>
          </p:cNvSpPr>
          <p:nvPr>
            <p:ph type="pic" sz="quarter" idx="13"/>
          </p:nvPr>
        </p:nvSpPr>
        <p:spPr>
          <a:xfrm>
            <a:off x="4676468"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1" name="Picture Placeholder 8">
            <a:extLst>
              <a:ext uri="{FF2B5EF4-FFF2-40B4-BE49-F238E27FC236}">
                <a16:creationId xmlns:a16="http://schemas.microsoft.com/office/drawing/2014/main" id="{04C4C85B-DBC6-1C48-8254-CC69EED702D3}"/>
              </a:ext>
            </a:extLst>
          </p:cNvPr>
          <p:cNvSpPr>
            <a:spLocks noGrp="1"/>
          </p:cNvSpPr>
          <p:nvPr>
            <p:ph type="pic" sz="quarter" idx="14"/>
          </p:nvPr>
        </p:nvSpPr>
        <p:spPr>
          <a:xfrm>
            <a:off x="6282661"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2" name="Picture Placeholder 8">
            <a:extLst>
              <a:ext uri="{FF2B5EF4-FFF2-40B4-BE49-F238E27FC236}">
                <a16:creationId xmlns:a16="http://schemas.microsoft.com/office/drawing/2014/main" id="{E176FB11-84E3-7D49-9208-B88D1A3862F9}"/>
              </a:ext>
            </a:extLst>
          </p:cNvPr>
          <p:cNvSpPr>
            <a:spLocks noGrp="1"/>
          </p:cNvSpPr>
          <p:nvPr>
            <p:ph type="pic" sz="quarter" idx="15"/>
          </p:nvPr>
        </p:nvSpPr>
        <p:spPr>
          <a:xfrm>
            <a:off x="7888854"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3" name="Picture Placeholder 8">
            <a:extLst>
              <a:ext uri="{FF2B5EF4-FFF2-40B4-BE49-F238E27FC236}">
                <a16:creationId xmlns:a16="http://schemas.microsoft.com/office/drawing/2014/main" id="{51E255ED-408C-D643-901C-F53FAC705403}"/>
              </a:ext>
            </a:extLst>
          </p:cNvPr>
          <p:cNvSpPr>
            <a:spLocks noGrp="1"/>
          </p:cNvSpPr>
          <p:nvPr>
            <p:ph type="pic" sz="quarter" idx="16"/>
          </p:nvPr>
        </p:nvSpPr>
        <p:spPr>
          <a:xfrm>
            <a:off x="9495047"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23" name="Text Placeholder 43">
            <a:extLst>
              <a:ext uri="{FF2B5EF4-FFF2-40B4-BE49-F238E27FC236}">
                <a16:creationId xmlns:a16="http://schemas.microsoft.com/office/drawing/2014/main" id="{35CFAD26-538C-DC40-8739-EEB6E082782A}"/>
              </a:ext>
            </a:extLst>
          </p:cNvPr>
          <p:cNvSpPr>
            <a:spLocks noGrp="1"/>
          </p:cNvSpPr>
          <p:nvPr>
            <p:ph type="body" sz="quarter" idx="17" hasCustomPrompt="1"/>
          </p:nvPr>
        </p:nvSpPr>
        <p:spPr>
          <a:xfrm>
            <a:off x="1464082"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2" name="Title 1">
            <a:extLst>
              <a:ext uri="{FF2B5EF4-FFF2-40B4-BE49-F238E27FC236}">
                <a16:creationId xmlns:a16="http://schemas.microsoft.com/office/drawing/2014/main" id="{669511DB-D674-420C-B7DB-FCE430DD65E2}"/>
              </a:ext>
            </a:extLst>
          </p:cNvPr>
          <p:cNvSpPr>
            <a:spLocks noGrp="1"/>
          </p:cNvSpPr>
          <p:nvPr>
            <p:ph type="title"/>
          </p:nvPr>
        </p:nvSpPr>
        <p:spPr/>
        <p:txBody>
          <a:bodyPr/>
          <a:lstStyle/>
          <a:p>
            <a:r>
              <a:rPr lang="nb-NO" noProof="0"/>
              <a:t>Click to edit Master title style</a:t>
            </a:r>
          </a:p>
        </p:txBody>
      </p:sp>
      <p:sp>
        <p:nvSpPr>
          <p:cNvPr id="15" name="Text Placeholder 6">
            <a:extLst>
              <a:ext uri="{FF2B5EF4-FFF2-40B4-BE49-F238E27FC236}">
                <a16:creationId xmlns:a16="http://schemas.microsoft.com/office/drawing/2014/main" id="{078EE076-7091-4FDF-9F9F-12213C717D1E}"/>
              </a:ext>
            </a:extLst>
          </p:cNvPr>
          <p:cNvSpPr>
            <a:spLocks noGrp="1"/>
          </p:cNvSpPr>
          <p:nvPr>
            <p:ph type="body" sz="quarter" idx="23"/>
          </p:nvPr>
        </p:nvSpPr>
        <p:spPr>
          <a:xfrm>
            <a:off x="839788" y="1304925"/>
            <a:ext cx="10512425" cy="608014"/>
          </a:xfrm>
        </p:spPr>
        <p:txBody>
          <a:bodyPr>
            <a:no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16" name="Text Placeholder 43">
            <a:extLst>
              <a:ext uri="{FF2B5EF4-FFF2-40B4-BE49-F238E27FC236}">
                <a16:creationId xmlns:a16="http://schemas.microsoft.com/office/drawing/2014/main" id="{5B6A213F-AF74-4411-8EC9-FBC6D18337B4}"/>
              </a:ext>
            </a:extLst>
          </p:cNvPr>
          <p:cNvSpPr>
            <a:spLocks noGrp="1"/>
          </p:cNvSpPr>
          <p:nvPr>
            <p:ph type="body" sz="quarter" idx="24" hasCustomPrompt="1"/>
          </p:nvPr>
        </p:nvSpPr>
        <p:spPr>
          <a:xfrm>
            <a:off x="1464489"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17" name="Text Placeholder 43">
            <a:extLst>
              <a:ext uri="{FF2B5EF4-FFF2-40B4-BE49-F238E27FC236}">
                <a16:creationId xmlns:a16="http://schemas.microsoft.com/office/drawing/2014/main" id="{AD9DFCE4-B57B-41AC-85B4-D7B137AA223C}"/>
              </a:ext>
            </a:extLst>
          </p:cNvPr>
          <p:cNvSpPr>
            <a:spLocks noGrp="1"/>
          </p:cNvSpPr>
          <p:nvPr>
            <p:ph type="body" sz="quarter" idx="25" hasCustomPrompt="1"/>
          </p:nvPr>
        </p:nvSpPr>
        <p:spPr>
          <a:xfrm>
            <a:off x="3070275"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18" name="Text Placeholder 43">
            <a:extLst>
              <a:ext uri="{FF2B5EF4-FFF2-40B4-BE49-F238E27FC236}">
                <a16:creationId xmlns:a16="http://schemas.microsoft.com/office/drawing/2014/main" id="{77751DDC-CE5B-46CC-99BB-D2098F0C4005}"/>
              </a:ext>
            </a:extLst>
          </p:cNvPr>
          <p:cNvSpPr>
            <a:spLocks noGrp="1"/>
          </p:cNvSpPr>
          <p:nvPr>
            <p:ph type="body" sz="quarter" idx="26" hasCustomPrompt="1"/>
          </p:nvPr>
        </p:nvSpPr>
        <p:spPr>
          <a:xfrm>
            <a:off x="3070682"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19" name="Text Placeholder 43">
            <a:extLst>
              <a:ext uri="{FF2B5EF4-FFF2-40B4-BE49-F238E27FC236}">
                <a16:creationId xmlns:a16="http://schemas.microsoft.com/office/drawing/2014/main" id="{854A9599-0E03-4F99-A393-2B726FC1CF1D}"/>
              </a:ext>
            </a:extLst>
          </p:cNvPr>
          <p:cNvSpPr>
            <a:spLocks noGrp="1"/>
          </p:cNvSpPr>
          <p:nvPr>
            <p:ph type="body" sz="quarter" idx="27" hasCustomPrompt="1"/>
          </p:nvPr>
        </p:nvSpPr>
        <p:spPr>
          <a:xfrm>
            <a:off x="4676468"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20" name="Text Placeholder 43">
            <a:extLst>
              <a:ext uri="{FF2B5EF4-FFF2-40B4-BE49-F238E27FC236}">
                <a16:creationId xmlns:a16="http://schemas.microsoft.com/office/drawing/2014/main" id="{8A717B5A-B8B7-4B69-B200-CC98D5A8CE52}"/>
              </a:ext>
            </a:extLst>
          </p:cNvPr>
          <p:cNvSpPr>
            <a:spLocks noGrp="1"/>
          </p:cNvSpPr>
          <p:nvPr>
            <p:ph type="body" sz="quarter" idx="28" hasCustomPrompt="1"/>
          </p:nvPr>
        </p:nvSpPr>
        <p:spPr>
          <a:xfrm>
            <a:off x="4676875"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21" name="Text Placeholder 43">
            <a:extLst>
              <a:ext uri="{FF2B5EF4-FFF2-40B4-BE49-F238E27FC236}">
                <a16:creationId xmlns:a16="http://schemas.microsoft.com/office/drawing/2014/main" id="{275E3578-3468-479F-967C-85961611429A}"/>
              </a:ext>
            </a:extLst>
          </p:cNvPr>
          <p:cNvSpPr>
            <a:spLocks noGrp="1"/>
          </p:cNvSpPr>
          <p:nvPr>
            <p:ph type="body" sz="quarter" idx="29" hasCustomPrompt="1"/>
          </p:nvPr>
        </p:nvSpPr>
        <p:spPr>
          <a:xfrm>
            <a:off x="6282661"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22" name="Text Placeholder 43">
            <a:extLst>
              <a:ext uri="{FF2B5EF4-FFF2-40B4-BE49-F238E27FC236}">
                <a16:creationId xmlns:a16="http://schemas.microsoft.com/office/drawing/2014/main" id="{D7680D0C-9FF8-4EA2-A750-FD4B1E08B933}"/>
              </a:ext>
            </a:extLst>
          </p:cNvPr>
          <p:cNvSpPr>
            <a:spLocks noGrp="1"/>
          </p:cNvSpPr>
          <p:nvPr>
            <p:ph type="body" sz="quarter" idx="30" hasCustomPrompt="1"/>
          </p:nvPr>
        </p:nvSpPr>
        <p:spPr>
          <a:xfrm>
            <a:off x="6283068"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29" name="Text Placeholder 43">
            <a:extLst>
              <a:ext uri="{FF2B5EF4-FFF2-40B4-BE49-F238E27FC236}">
                <a16:creationId xmlns:a16="http://schemas.microsoft.com/office/drawing/2014/main" id="{2174DF87-DD9C-4F26-9739-C96B8CA14ECD}"/>
              </a:ext>
            </a:extLst>
          </p:cNvPr>
          <p:cNvSpPr>
            <a:spLocks noGrp="1"/>
          </p:cNvSpPr>
          <p:nvPr>
            <p:ph type="body" sz="quarter" idx="31" hasCustomPrompt="1"/>
          </p:nvPr>
        </p:nvSpPr>
        <p:spPr>
          <a:xfrm>
            <a:off x="7888854"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30" name="Text Placeholder 43">
            <a:extLst>
              <a:ext uri="{FF2B5EF4-FFF2-40B4-BE49-F238E27FC236}">
                <a16:creationId xmlns:a16="http://schemas.microsoft.com/office/drawing/2014/main" id="{6C5C1C35-FF3B-4752-9875-71C26C964E7A}"/>
              </a:ext>
            </a:extLst>
          </p:cNvPr>
          <p:cNvSpPr>
            <a:spLocks noGrp="1"/>
          </p:cNvSpPr>
          <p:nvPr>
            <p:ph type="body" sz="quarter" idx="32" hasCustomPrompt="1"/>
          </p:nvPr>
        </p:nvSpPr>
        <p:spPr>
          <a:xfrm>
            <a:off x="7889261"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31" name="Text Placeholder 43">
            <a:extLst>
              <a:ext uri="{FF2B5EF4-FFF2-40B4-BE49-F238E27FC236}">
                <a16:creationId xmlns:a16="http://schemas.microsoft.com/office/drawing/2014/main" id="{A518452F-E319-4DBC-B581-65606C70A8A7}"/>
              </a:ext>
            </a:extLst>
          </p:cNvPr>
          <p:cNvSpPr>
            <a:spLocks noGrp="1"/>
          </p:cNvSpPr>
          <p:nvPr>
            <p:ph type="body" sz="quarter" idx="33" hasCustomPrompt="1"/>
          </p:nvPr>
        </p:nvSpPr>
        <p:spPr>
          <a:xfrm>
            <a:off x="9495047"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32" name="Text Placeholder 43">
            <a:extLst>
              <a:ext uri="{FF2B5EF4-FFF2-40B4-BE49-F238E27FC236}">
                <a16:creationId xmlns:a16="http://schemas.microsoft.com/office/drawing/2014/main" id="{A4039489-543D-4674-867A-98A71D5E040A}"/>
              </a:ext>
            </a:extLst>
          </p:cNvPr>
          <p:cNvSpPr>
            <a:spLocks noGrp="1"/>
          </p:cNvSpPr>
          <p:nvPr>
            <p:ph type="body" sz="quarter" idx="34" hasCustomPrompt="1"/>
          </p:nvPr>
        </p:nvSpPr>
        <p:spPr>
          <a:xfrm>
            <a:off x="9495454"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Tree>
    <p:extLst>
      <p:ext uri="{BB962C8B-B14F-4D97-AF65-F5344CB8AC3E}">
        <p14:creationId xmlns:p14="http://schemas.microsoft.com/office/powerpoint/2010/main" val="4006087218"/>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lde og teks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E7617F-1713-6E46-B84A-8052BACCF13F}"/>
              </a:ext>
            </a:extLst>
          </p:cNvPr>
          <p:cNvSpPr>
            <a:spLocks noGrp="1"/>
          </p:cNvSpPr>
          <p:nvPr>
            <p:ph type="pic" sz="quarter" idx="12"/>
          </p:nvPr>
        </p:nvSpPr>
        <p:spPr>
          <a:xfrm>
            <a:off x="839788" y="728663"/>
            <a:ext cx="6958012" cy="395922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3" name="Content Placeholder 2">
            <a:extLst>
              <a:ext uri="{FF2B5EF4-FFF2-40B4-BE49-F238E27FC236}">
                <a16:creationId xmlns:a16="http://schemas.microsoft.com/office/drawing/2014/main" id="{B3758083-FE02-453F-821F-FBDFB3E24326}"/>
              </a:ext>
            </a:extLst>
          </p:cNvPr>
          <p:cNvSpPr>
            <a:spLocks noGrp="1"/>
          </p:cNvSpPr>
          <p:nvPr>
            <p:ph sz="quarter" idx="14"/>
          </p:nvPr>
        </p:nvSpPr>
        <p:spPr>
          <a:xfrm>
            <a:off x="839788" y="5083175"/>
            <a:ext cx="10512425" cy="1117600"/>
          </a:xfrm>
        </p:spPr>
        <p:txBody>
          <a:bodyPr/>
          <a:lstStyle>
            <a:lvl1pPr marL="0" indent="0">
              <a:buNone/>
              <a:defRPr/>
            </a:lvl1pPr>
          </a:lstStyle>
          <a:p>
            <a:pPr lvl="0"/>
            <a:r>
              <a:rPr lang="nb-NO" noProof="0"/>
              <a:t>Click to edit Master text styles</a:t>
            </a:r>
          </a:p>
        </p:txBody>
      </p:sp>
    </p:spTree>
    <p:extLst>
      <p:ext uri="{BB962C8B-B14F-4D97-AF65-F5344CB8AC3E}">
        <p14:creationId xmlns:p14="http://schemas.microsoft.com/office/powerpoint/2010/main" val="79400933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ilde, tittel og tekst">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FBDFA3C1-F872-0847-9544-A55FC81CE32D}"/>
              </a:ext>
            </a:extLst>
          </p:cNvPr>
          <p:cNvSpPr>
            <a:spLocks noGrp="1"/>
          </p:cNvSpPr>
          <p:nvPr>
            <p:ph type="pic" sz="quarter" idx="14"/>
          </p:nvPr>
        </p:nvSpPr>
        <p:spPr>
          <a:xfrm>
            <a:off x="0" y="0"/>
            <a:ext cx="6095999"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2" name="Title 1">
            <a:extLst>
              <a:ext uri="{FF2B5EF4-FFF2-40B4-BE49-F238E27FC236}">
                <a16:creationId xmlns:a16="http://schemas.microsoft.com/office/drawing/2014/main" id="{FD747144-F823-49DE-9E9C-B4AF1D0F00C6}"/>
              </a:ext>
            </a:extLst>
          </p:cNvPr>
          <p:cNvSpPr>
            <a:spLocks noGrp="1"/>
          </p:cNvSpPr>
          <p:nvPr>
            <p:ph type="title"/>
          </p:nvPr>
        </p:nvSpPr>
        <p:spPr>
          <a:xfrm>
            <a:off x="7356475" y="2097088"/>
            <a:ext cx="3995737" cy="1027112"/>
          </a:xfrm>
        </p:spPr>
        <p:txBody>
          <a:bodyPr/>
          <a:lstStyle>
            <a:lvl1pPr>
              <a:defRPr sz="2400"/>
            </a:lvl1pPr>
          </a:lstStyle>
          <a:p>
            <a:r>
              <a:rPr lang="nb-NO" noProof="0"/>
              <a:t>Click to edit Master title style</a:t>
            </a:r>
          </a:p>
        </p:txBody>
      </p:sp>
      <p:sp>
        <p:nvSpPr>
          <p:cNvPr id="4" name="Text Placeholder 3">
            <a:extLst>
              <a:ext uri="{FF2B5EF4-FFF2-40B4-BE49-F238E27FC236}">
                <a16:creationId xmlns:a16="http://schemas.microsoft.com/office/drawing/2014/main" id="{A21E14F4-85CE-49B2-9FE4-DB9D47B88617}"/>
              </a:ext>
            </a:extLst>
          </p:cNvPr>
          <p:cNvSpPr>
            <a:spLocks noGrp="1"/>
          </p:cNvSpPr>
          <p:nvPr>
            <p:ph type="body" sz="quarter" idx="19"/>
          </p:nvPr>
        </p:nvSpPr>
        <p:spPr>
          <a:xfrm>
            <a:off x="7356475" y="3124200"/>
            <a:ext cx="3995737" cy="3076575"/>
          </a:xfrm>
        </p:spPr>
        <p:txBody>
          <a:bodyPr>
            <a:normAutofit/>
          </a:bodyPr>
          <a:lstStyle>
            <a:lvl1pPr>
              <a:defRPr sz="1800"/>
            </a:lvl1pPr>
          </a:lstStyle>
          <a:p>
            <a:pPr lvl="0"/>
            <a:r>
              <a:rPr lang="nb-NO" noProof="0"/>
              <a:t>Click to edit Master text styles</a:t>
            </a:r>
          </a:p>
        </p:txBody>
      </p:sp>
    </p:spTree>
    <p:extLst>
      <p:ext uri="{BB962C8B-B14F-4D97-AF65-F5344CB8AC3E}">
        <p14:creationId xmlns:p14="http://schemas.microsoft.com/office/powerpoint/2010/main" val="2953342865"/>
      </p:ext>
    </p:extLst>
  </p:cSld>
  <p:clrMapOvr>
    <a:masterClrMapping/>
  </p:clrMapOvr>
  <p:extLst>
    <p:ext uri="{DCECCB84-F9BA-43D5-87BE-67443E8EF086}">
      <p15:sldGuideLst xmlns:p15="http://schemas.microsoft.com/office/powerpoint/2012/main">
        <p15:guide id="1" pos="3840" userDrawn="1">
          <p15:clr>
            <a:srgbClr val="FBAE40"/>
          </p15:clr>
        </p15:guide>
        <p15:guide id="2" pos="4634"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lde helside og tekst i boks">
    <p:spTree>
      <p:nvGrpSpPr>
        <p:cNvPr id="1" name=""/>
        <p:cNvGrpSpPr/>
        <p:nvPr/>
      </p:nvGrpSpPr>
      <p:grpSpPr>
        <a:xfrm>
          <a:off x="0" y="0"/>
          <a:ext cx="0" cy="0"/>
          <a:chOff x="0" y="0"/>
          <a:chExt cx="0" cy="0"/>
        </a:xfrm>
      </p:grpSpPr>
      <p:sp>
        <p:nvSpPr>
          <p:cNvPr id="16" name="Picture Placeholder 7">
            <a:extLst>
              <a:ext uri="{FF2B5EF4-FFF2-40B4-BE49-F238E27FC236}">
                <a16:creationId xmlns:a16="http://schemas.microsoft.com/office/drawing/2014/main" id="{DDC61C69-7FAC-EB45-A815-46BB22141150}"/>
              </a:ext>
            </a:extLst>
          </p:cNvPr>
          <p:cNvSpPr>
            <a:spLocks noGrp="1"/>
          </p:cNvSpPr>
          <p:nvPr>
            <p:ph type="pic" sz="quarter" idx="15"/>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en-NO" dirty="0"/>
          </a:p>
        </p:txBody>
      </p:sp>
      <p:sp>
        <p:nvSpPr>
          <p:cNvPr id="8" name="Text Placeholder 7">
            <a:extLst>
              <a:ext uri="{FF2B5EF4-FFF2-40B4-BE49-F238E27FC236}">
                <a16:creationId xmlns:a16="http://schemas.microsoft.com/office/drawing/2014/main" id="{B506C54D-ABD6-4B86-9BD8-3EF0CB94059E}"/>
              </a:ext>
            </a:extLst>
          </p:cNvPr>
          <p:cNvSpPr>
            <a:spLocks noGrp="1"/>
          </p:cNvSpPr>
          <p:nvPr>
            <p:ph type="body" sz="quarter" idx="20" hasCustomPrompt="1"/>
          </p:nvPr>
        </p:nvSpPr>
        <p:spPr>
          <a:xfrm>
            <a:off x="839788" y="3457575"/>
            <a:ext cx="4583112" cy="2743200"/>
          </a:xfrm>
          <a:solidFill>
            <a:schemeClr val="bg2"/>
          </a:solidFill>
        </p:spPr>
        <p:txBody>
          <a:bodyPr/>
          <a:lstStyle>
            <a:lvl1pPr marL="0" indent="0">
              <a:buNone/>
              <a:defRPr/>
            </a:lvl1pPr>
          </a:lstStyle>
          <a:p>
            <a:pPr lvl="0"/>
            <a:r>
              <a:rPr lang="nb-NO" noProof="0"/>
              <a:t> </a:t>
            </a:r>
          </a:p>
        </p:txBody>
      </p:sp>
      <p:sp>
        <p:nvSpPr>
          <p:cNvPr id="2" name="Title 1">
            <a:extLst>
              <a:ext uri="{FF2B5EF4-FFF2-40B4-BE49-F238E27FC236}">
                <a16:creationId xmlns:a16="http://schemas.microsoft.com/office/drawing/2014/main" id="{73389121-44BA-433B-83C4-D11B94CACB42}"/>
              </a:ext>
            </a:extLst>
          </p:cNvPr>
          <p:cNvSpPr>
            <a:spLocks noGrp="1"/>
          </p:cNvSpPr>
          <p:nvPr>
            <p:ph type="title"/>
          </p:nvPr>
        </p:nvSpPr>
        <p:spPr>
          <a:xfrm>
            <a:off x="1189073" y="3838188"/>
            <a:ext cx="3884612" cy="901451"/>
          </a:xfrm>
        </p:spPr>
        <p:txBody>
          <a:bodyPr/>
          <a:lstStyle>
            <a:lvl1pPr>
              <a:defRPr sz="2400"/>
            </a:lvl1pPr>
          </a:lstStyle>
          <a:p>
            <a:r>
              <a:rPr lang="nb-NO" noProof="0"/>
              <a:t>Click to edit Master title style</a:t>
            </a:r>
          </a:p>
        </p:txBody>
      </p:sp>
      <p:sp>
        <p:nvSpPr>
          <p:cNvPr id="7" name="Text Placeholder 3">
            <a:extLst>
              <a:ext uri="{FF2B5EF4-FFF2-40B4-BE49-F238E27FC236}">
                <a16:creationId xmlns:a16="http://schemas.microsoft.com/office/drawing/2014/main" id="{C0D75F25-8BE2-4558-8378-251C0277BCA1}"/>
              </a:ext>
            </a:extLst>
          </p:cNvPr>
          <p:cNvSpPr>
            <a:spLocks noGrp="1"/>
          </p:cNvSpPr>
          <p:nvPr>
            <p:ph type="body" sz="quarter" idx="19"/>
          </p:nvPr>
        </p:nvSpPr>
        <p:spPr>
          <a:xfrm>
            <a:off x="1189074" y="4865300"/>
            <a:ext cx="3884612" cy="1027113"/>
          </a:xfrm>
        </p:spPr>
        <p:txBody>
          <a:bodyPr>
            <a:normAutofit/>
          </a:bodyPr>
          <a:lstStyle>
            <a:lvl1pPr marL="0" indent="0">
              <a:buNone/>
              <a:defRPr sz="1800"/>
            </a:lvl1pPr>
          </a:lstStyle>
          <a:p>
            <a:pPr lvl="0"/>
            <a:r>
              <a:rPr lang="nb-NO" noProof="0"/>
              <a:t>Click to edit Master text styles</a:t>
            </a:r>
          </a:p>
        </p:txBody>
      </p:sp>
    </p:spTree>
    <p:extLst>
      <p:ext uri="{BB962C8B-B14F-4D97-AF65-F5344CB8AC3E}">
        <p14:creationId xmlns:p14="http://schemas.microsoft.com/office/powerpoint/2010/main" val="3598854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tel og tekst alternativ">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829F-C6B1-4E47-BE73-78ADAC85651B}"/>
              </a:ext>
            </a:extLst>
          </p:cNvPr>
          <p:cNvSpPr>
            <a:spLocks noGrp="1"/>
          </p:cNvSpPr>
          <p:nvPr>
            <p:ph type="title"/>
          </p:nvPr>
        </p:nvSpPr>
        <p:spPr>
          <a:xfrm>
            <a:off x="839788" y="3012193"/>
            <a:ext cx="10512425" cy="992117"/>
          </a:xfrm>
        </p:spPr>
        <p:txBody>
          <a:bodyPr/>
          <a:lstStyle/>
          <a:p>
            <a:r>
              <a:rPr lang="en-US" noProof="0"/>
              <a:t>Click to edit Master title style</a:t>
            </a:r>
            <a:endParaRPr lang="nb-NO" noProof="0"/>
          </a:p>
        </p:txBody>
      </p:sp>
      <p:sp>
        <p:nvSpPr>
          <p:cNvPr id="4" name="Text Placeholder 3">
            <a:extLst>
              <a:ext uri="{FF2B5EF4-FFF2-40B4-BE49-F238E27FC236}">
                <a16:creationId xmlns:a16="http://schemas.microsoft.com/office/drawing/2014/main" id="{38B6F8E5-4F25-4B20-9C00-5D1EE30C25E3}"/>
              </a:ext>
            </a:extLst>
          </p:cNvPr>
          <p:cNvSpPr>
            <a:spLocks noGrp="1"/>
          </p:cNvSpPr>
          <p:nvPr>
            <p:ph type="body" sz="quarter" idx="10"/>
          </p:nvPr>
        </p:nvSpPr>
        <p:spPr>
          <a:xfrm>
            <a:off x="839788" y="4004310"/>
            <a:ext cx="10512425" cy="219646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Tree>
    <p:extLst>
      <p:ext uri="{BB962C8B-B14F-4D97-AF65-F5344CB8AC3E}">
        <p14:creationId xmlns:p14="http://schemas.microsoft.com/office/powerpoint/2010/main" val="11819222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Kapitte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4019027769"/>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Kapittel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F3AC0D0B-6F84-4D31-A25F-04E1D9B501A5}"/>
              </a:ext>
            </a:extLst>
          </p:cNvPr>
          <p:cNvGrpSpPr/>
          <p:nvPr userDrawn="1"/>
        </p:nvGrpSpPr>
        <p:grpSpPr>
          <a:xfrm>
            <a:off x="660300" y="2885033"/>
            <a:ext cx="3312004" cy="3338170"/>
            <a:chOff x="660300" y="2885033"/>
            <a:chExt cx="3312004" cy="3338170"/>
          </a:xfrm>
        </p:grpSpPr>
        <p:sp>
          <p:nvSpPr>
            <p:cNvPr id="8" name="Freeform: Shape 7">
              <a:extLst>
                <a:ext uri="{FF2B5EF4-FFF2-40B4-BE49-F238E27FC236}">
                  <a16:creationId xmlns:a16="http://schemas.microsoft.com/office/drawing/2014/main" id="{6FFD3805-A73E-48C5-8D29-6B8002E43B18}"/>
                </a:ext>
              </a:extLst>
            </p:cNvPr>
            <p:cNvSpPr/>
            <p:nvPr/>
          </p:nvSpPr>
          <p:spPr>
            <a:xfrm>
              <a:off x="1395615" y="3633814"/>
              <a:ext cx="2576689" cy="2589389"/>
            </a:xfrm>
            <a:custGeom>
              <a:avLst/>
              <a:gdLst>
                <a:gd name="connsiteX0" fmla="*/ 2576690 w 2576689"/>
                <a:gd name="connsiteY0" fmla="*/ 2589389 h 2589389"/>
                <a:gd name="connsiteX1" fmla="*/ 0 w 2576689"/>
                <a:gd name="connsiteY1" fmla="*/ 2589389 h 2589389"/>
                <a:gd name="connsiteX2" fmla="*/ 0 w 2576689"/>
                <a:gd name="connsiteY2" fmla="*/ 0 h 2589389"/>
                <a:gd name="connsiteX3" fmla="*/ 11599 w 2576689"/>
                <a:gd name="connsiteY3" fmla="*/ 874 h 2589389"/>
                <a:gd name="connsiteX4" fmla="*/ 990588 w 2576689"/>
                <a:gd name="connsiteY4" fmla="*/ 766757 h 2589389"/>
                <a:gd name="connsiteX5" fmla="*/ 2290581 w 2576689"/>
                <a:gd name="connsiteY5" fmla="*/ 2273846 h 2589389"/>
                <a:gd name="connsiteX6" fmla="*/ 2568112 w 2576689"/>
                <a:gd name="connsiteY6" fmla="*/ 2573475 h 2589389"/>
                <a:gd name="connsiteX7" fmla="*/ 21579 w 2576689"/>
                <a:gd name="connsiteY7" fmla="*/ 2567810 h 2589389"/>
                <a:gd name="connsiteX8" fmla="*/ 2540286 w 2576689"/>
                <a:gd name="connsiteY8" fmla="*/ 2567810 h 2589389"/>
                <a:gd name="connsiteX9" fmla="*/ 2278539 w 2576689"/>
                <a:gd name="connsiteY9" fmla="*/ 2291757 h 2589389"/>
                <a:gd name="connsiteX10" fmla="*/ 970832 w 2576689"/>
                <a:gd name="connsiteY10" fmla="*/ 775431 h 2589389"/>
                <a:gd name="connsiteX11" fmla="*/ 21579 w 2576689"/>
                <a:gd name="connsiteY11" fmla="*/ 23273 h 258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6689" h="2589389">
                  <a:moveTo>
                    <a:pt x="2576690" y="2589389"/>
                  </a:moveTo>
                  <a:lnTo>
                    <a:pt x="0" y="2589389"/>
                  </a:lnTo>
                  <a:lnTo>
                    <a:pt x="0" y="0"/>
                  </a:lnTo>
                  <a:lnTo>
                    <a:pt x="11599" y="874"/>
                  </a:lnTo>
                  <a:cubicBezTo>
                    <a:pt x="516339" y="38983"/>
                    <a:pt x="754230" y="225083"/>
                    <a:pt x="990588" y="766757"/>
                  </a:cubicBezTo>
                  <a:cubicBezTo>
                    <a:pt x="1276956" y="1416219"/>
                    <a:pt x="1653591" y="1852801"/>
                    <a:pt x="2290581" y="2273846"/>
                  </a:cubicBezTo>
                  <a:cubicBezTo>
                    <a:pt x="2412450" y="2357045"/>
                    <a:pt x="2505780" y="2457831"/>
                    <a:pt x="2568112" y="2573475"/>
                  </a:cubicBezTo>
                  <a:close/>
                  <a:moveTo>
                    <a:pt x="21579" y="2567810"/>
                  </a:moveTo>
                  <a:lnTo>
                    <a:pt x="2540286" y="2567810"/>
                  </a:lnTo>
                  <a:cubicBezTo>
                    <a:pt x="2479745" y="2461866"/>
                    <a:pt x="2391776" y="2369065"/>
                    <a:pt x="2278539" y="2291757"/>
                  </a:cubicBezTo>
                  <a:cubicBezTo>
                    <a:pt x="1637935" y="1868327"/>
                    <a:pt x="1259024" y="1428994"/>
                    <a:pt x="970832" y="775431"/>
                  </a:cubicBezTo>
                  <a:cubicBezTo>
                    <a:pt x="740214" y="246921"/>
                    <a:pt x="508538" y="62655"/>
                    <a:pt x="21579" y="23273"/>
                  </a:cubicBezTo>
                  <a:close/>
                </a:path>
              </a:pathLst>
            </a:custGeom>
            <a:solidFill>
              <a:schemeClr val="tx1"/>
            </a:solidFill>
            <a:ln w="1078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B77F8E-5EE5-4409-A445-67FC53D39443}"/>
                </a:ext>
              </a:extLst>
            </p:cNvPr>
            <p:cNvSpPr/>
            <p:nvPr/>
          </p:nvSpPr>
          <p:spPr>
            <a:xfrm>
              <a:off x="1901726" y="5383573"/>
              <a:ext cx="727687" cy="626318"/>
            </a:xfrm>
            <a:custGeom>
              <a:avLst/>
              <a:gdLst>
                <a:gd name="connsiteX0" fmla="*/ 363860 w 727687"/>
                <a:gd name="connsiteY0" fmla="*/ 0 h 626318"/>
                <a:gd name="connsiteX1" fmla="*/ 727687 w 727687"/>
                <a:gd name="connsiteY1" fmla="*/ 626318 h 626318"/>
                <a:gd name="connsiteX2" fmla="*/ 0 w 727687"/>
                <a:gd name="connsiteY2" fmla="*/ 626318 h 626318"/>
              </a:gdLst>
              <a:ahLst/>
              <a:cxnLst>
                <a:cxn ang="0">
                  <a:pos x="connsiteX0" y="connsiteY0"/>
                </a:cxn>
                <a:cxn ang="0">
                  <a:pos x="connsiteX1" y="connsiteY1"/>
                </a:cxn>
                <a:cxn ang="0">
                  <a:pos x="connsiteX2" y="connsiteY2"/>
                </a:cxn>
              </a:cxnLst>
              <a:rect l="l" t="t" r="r" b="b"/>
              <a:pathLst>
                <a:path w="727687" h="626318">
                  <a:moveTo>
                    <a:pt x="363860" y="0"/>
                  </a:moveTo>
                  <a:lnTo>
                    <a:pt x="727687" y="626318"/>
                  </a:lnTo>
                  <a:lnTo>
                    <a:pt x="0" y="626318"/>
                  </a:lnTo>
                  <a:close/>
                </a:path>
              </a:pathLst>
            </a:custGeom>
            <a:solidFill>
              <a:schemeClr val="accent2"/>
            </a:solidFill>
            <a:ln w="1078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929F0D6-100E-48B8-8537-F06E249EB5EE}"/>
                </a:ext>
              </a:extLst>
            </p:cNvPr>
            <p:cNvSpPr/>
            <p:nvPr/>
          </p:nvSpPr>
          <p:spPr>
            <a:xfrm>
              <a:off x="2408149" y="5383573"/>
              <a:ext cx="727730" cy="626318"/>
            </a:xfrm>
            <a:custGeom>
              <a:avLst/>
              <a:gdLst>
                <a:gd name="connsiteX0" fmla="*/ 363860 w 727730"/>
                <a:gd name="connsiteY0" fmla="*/ 0 h 626318"/>
                <a:gd name="connsiteX1" fmla="*/ 727730 w 727730"/>
                <a:gd name="connsiteY1" fmla="*/ 626318 h 626318"/>
                <a:gd name="connsiteX2" fmla="*/ 0 w 727730"/>
                <a:gd name="connsiteY2" fmla="*/ 626318 h 626318"/>
              </a:gdLst>
              <a:ahLst/>
              <a:cxnLst>
                <a:cxn ang="0">
                  <a:pos x="connsiteX0" y="connsiteY0"/>
                </a:cxn>
                <a:cxn ang="0">
                  <a:pos x="connsiteX1" y="connsiteY1"/>
                </a:cxn>
                <a:cxn ang="0">
                  <a:pos x="connsiteX2" y="connsiteY2"/>
                </a:cxn>
              </a:cxnLst>
              <a:rect l="l" t="t" r="r" b="b"/>
              <a:pathLst>
                <a:path w="727730" h="626318">
                  <a:moveTo>
                    <a:pt x="363860" y="0"/>
                  </a:moveTo>
                  <a:lnTo>
                    <a:pt x="727730" y="626318"/>
                  </a:lnTo>
                  <a:lnTo>
                    <a:pt x="0" y="626318"/>
                  </a:lnTo>
                  <a:close/>
                </a:path>
              </a:pathLst>
            </a:custGeom>
            <a:solidFill>
              <a:schemeClr val="accent2"/>
            </a:solidFill>
            <a:ln w="1078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F8AA0-24FF-46DD-861B-53C5A07732F4}"/>
                </a:ext>
              </a:extLst>
            </p:cNvPr>
            <p:cNvSpPr/>
            <p:nvPr/>
          </p:nvSpPr>
          <p:spPr>
            <a:xfrm>
              <a:off x="965548" y="2885033"/>
              <a:ext cx="882294" cy="1860137"/>
            </a:xfrm>
            <a:custGeom>
              <a:avLst/>
              <a:gdLst>
                <a:gd name="connsiteX0" fmla="*/ 882294 w 882294"/>
                <a:gd name="connsiteY0" fmla="*/ 0 h 1860137"/>
                <a:gd name="connsiteX1" fmla="*/ 882294 w 882294"/>
                <a:gd name="connsiteY1" fmla="*/ 0 h 1860137"/>
                <a:gd name="connsiteX2" fmla="*/ 1318 w 882294"/>
                <a:gd name="connsiteY2" fmla="*/ 979162 h 1860137"/>
                <a:gd name="connsiteX3" fmla="*/ 882294 w 882294"/>
                <a:gd name="connsiteY3" fmla="*/ 1860138 h 1860137"/>
                <a:gd name="connsiteX4" fmla="*/ 882294 w 882294"/>
                <a:gd name="connsiteY4" fmla="*/ 0 h 1860137"/>
                <a:gd name="connsiteX5" fmla="*/ 882294 w 882294"/>
                <a:gd name="connsiteY5" fmla="*/ 0 h 186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294" h="1860137">
                  <a:moveTo>
                    <a:pt x="882294" y="0"/>
                  </a:moveTo>
                  <a:lnTo>
                    <a:pt x="882294" y="0"/>
                  </a:lnTo>
                  <a:cubicBezTo>
                    <a:pt x="368632" y="27113"/>
                    <a:pt x="-25795" y="465499"/>
                    <a:pt x="1318" y="979162"/>
                  </a:cubicBezTo>
                  <a:cubicBezTo>
                    <a:pt x="26431" y="1454922"/>
                    <a:pt x="406534" y="1835025"/>
                    <a:pt x="882294" y="1860138"/>
                  </a:cubicBezTo>
                  <a:lnTo>
                    <a:pt x="882294" y="0"/>
                  </a:lnTo>
                  <a:lnTo>
                    <a:pt x="882294" y="0"/>
                  </a:lnTo>
                  <a:close/>
                </a:path>
              </a:pathLst>
            </a:custGeom>
            <a:solidFill>
              <a:schemeClr val="accent3"/>
            </a:solidFill>
            <a:ln w="1078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3C69646-F568-4729-972C-0E5394F25F80}"/>
                </a:ext>
              </a:extLst>
            </p:cNvPr>
            <p:cNvSpPr/>
            <p:nvPr/>
          </p:nvSpPr>
          <p:spPr>
            <a:xfrm>
              <a:off x="660300" y="4764635"/>
              <a:ext cx="1187542" cy="1247501"/>
            </a:xfrm>
            <a:custGeom>
              <a:avLst/>
              <a:gdLst>
                <a:gd name="connsiteX0" fmla="*/ 1187543 w 1187542"/>
                <a:gd name="connsiteY0" fmla="*/ 1247501 h 1247501"/>
                <a:gd name="connsiteX1" fmla="*/ 1187543 w 1187542"/>
                <a:gd name="connsiteY1" fmla="*/ 1247501 h 1247501"/>
                <a:gd name="connsiteX2" fmla="*/ 1187543 w 1187542"/>
                <a:gd name="connsiteY2" fmla="*/ 0 h 1247501"/>
                <a:gd name="connsiteX3" fmla="*/ 0 w 1187542"/>
                <a:gd name="connsiteY3" fmla="*/ 0 h 1247501"/>
                <a:gd name="connsiteX4" fmla="*/ 0 w 1187542"/>
                <a:gd name="connsiteY4" fmla="*/ 637 h 1247501"/>
                <a:gd name="connsiteX5" fmla="*/ 946469 w 1187542"/>
                <a:gd name="connsiteY5" fmla="*/ 1210935 h 1247501"/>
                <a:gd name="connsiteX6" fmla="*/ 1187542 w 1187542"/>
                <a:gd name="connsiteY6" fmla="*/ 1247501 h 124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542" h="1247501">
                  <a:moveTo>
                    <a:pt x="1187543" y="1247501"/>
                  </a:moveTo>
                  <a:lnTo>
                    <a:pt x="1187543" y="1247501"/>
                  </a:lnTo>
                  <a:lnTo>
                    <a:pt x="1187543" y="0"/>
                  </a:lnTo>
                  <a:lnTo>
                    <a:pt x="0" y="0"/>
                  </a:lnTo>
                  <a:lnTo>
                    <a:pt x="0" y="637"/>
                  </a:lnTo>
                  <a:cubicBezTo>
                    <a:pt x="2143" y="572850"/>
                    <a:pt x="391645" y="1070926"/>
                    <a:pt x="946469" y="1210935"/>
                  </a:cubicBezTo>
                  <a:cubicBezTo>
                    <a:pt x="1025466" y="1230837"/>
                    <a:pt x="1106197" y="1243083"/>
                    <a:pt x="1187542" y="1247501"/>
                  </a:cubicBezTo>
                  <a:close/>
                </a:path>
              </a:pathLst>
            </a:custGeom>
            <a:solidFill>
              <a:schemeClr val="bg1"/>
            </a:solidFill>
            <a:ln w="10781" cap="flat">
              <a:noFill/>
              <a:prstDash val="solid"/>
              <a:miter/>
            </a:ln>
          </p:spPr>
          <p:txBody>
            <a:bodyPr rtlCol="0" anchor="ctr"/>
            <a:lstStyle/>
            <a:p>
              <a:endParaRPr lang="en-US"/>
            </a:p>
          </p:txBody>
        </p:sp>
      </p:grpSp>
    </p:spTree>
    <p:extLst>
      <p:ext uri="{BB962C8B-B14F-4D97-AF65-F5344CB8AC3E}">
        <p14:creationId xmlns:p14="http://schemas.microsoft.com/office/powerpoint/2010/main" val="2469283627"/>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Kapittel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812A921C-B8BF-4561-8982-2D1A032AA17E}"/>
              </a:ext>
            </a:extLst>
          </p:cNvPr>
          <p:cNvGrpSpPr/>
          <p:nvPr userDrawn="1"/>
        </p:nvGrpSpPr>
        <p:grpSpPr>
          <a:xfrm>
            <a:off x="8730248" y="4495606"/>
            <a:ext cx="2972304" cy="1825959"/>
            <a:chOff x="8730248" y="4495606"/>
            <a:chExt cx="2972304" cy="1825959"/>
          </a:xfrm>
        </p:grpSpPr>
        <p:sp>
          <p:nvSpPr>
            <p:cNvPr id="7" name="Freeform: Shape 6">
              <a:extLst>
                <a:ext uri="{FF2B5EF4-FFF2-40B4-BE49-F238E27FC236}">
                  <a16:creationId xmlns:a16="http://schemas.microsoft.com/office/drawing/2014/main" id="{5FB70C33-473A-4FBA-B104-7347AC4ECF1D}"/>
                </a:ext>
              </a:extLst>
            </p:cNvPr>
            <p:cNvSpPr/>
            <p:nvPr/>
          </p:nvSpPr>
          <p:spPr>
            <a:xfrm>
              <a:off x="10524563" y="4846082"/>
              <a:ext cx="874726" cy="1475483"/>
            </a:xfrm>
            <a:custGeom>
              <a:avLst/>
              <a:gdLst>
                <a:gd name="connsiteX0" fmla="*/ 0 w 874726"/>
                <a:gd name="connsiteY0" fmla="*/ 0 h 1475483"/>
                <a:gd name="connsiteX1" fmla="*/ 874726 w 874726"/>
                <a:gd name="connsiteY1" fmla="*/ 0 h 1475483"/>
                <a:gd name="connsiteX2" fmla="*/ 874726 w 874726"/>
                <a:gd name="connsiteY2" fmla="*/ 1475484 h 1475483"/>
                <a:gd name="connsiteX3" fmla="*/ 0 w 874726"/>
                <a:gd name="connsiteY3" fmla="*/ 1475484 h 1475483"/>
              </a:gdLst>
              <a:ahLst/>
              <a:cxnLst>
                <a:cxn ang="0">
                  <a:pos x="connsiteX0" y="connsiteY0"/>
                </a:cxn>
                <a:cxn ang="0">
                  <a:pos x="connsiteX1" y="connsiteY1"/>
                </a:cxn>
                <a:cxn ang="0">
                  <a:pos x="connsiteX2" y="connsiteY2"/>
                </a:cxn>
                <a:cxn ang="0">
                  <a:pos x="connsiteX3" y="connsiteY3"/>
                </a:cxn>
              </a:cxnLst>
              <a:rect l="l" t="t" r="r" b="b"/>
              <a:pathLst>
                <a:path w="874726" h="1475483">
                  <a:moveTo>
                    <a:pt x="0" y="0"/>
                  </a:moveTo>
                  <a:lnTo>
                    <a:pt x="874726" y="0"/>
                  </a:lnTo>
                  <a:lnTo>
                    <a:pt x="874726" y="1475484"/>
                  </a:lnTo>
                  <a:lnTo>
                    <a:pt x="0" y="1475484"/>
                  </a:lnTo>
                  <a:close/>
                </a:path>
              </a:pathLst>
            </a:custGeom>
            <a:solidFill>
              <a:schemeClr val="accent4"/>
            </a:solidFill>
            <a:ln w="804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5AAF6BB-5C96-42D5-BC42-4B3E5BF03DFE}"/>
                </a:ext>
              </a:extLst>
            </p:cNvPr>
            <p:cNvSpPr/>
            <p:nvPr/>
          </p:nvSpPr>
          <p:spPr>
            <a:xfrm>
              <a:off x="9172953" y="5935535"/>
              <a:ext cx="447227" cy="386030"/>
            </a:xfrm>
            <a:custGeom>
              <a:avLst/>
              <a:gdLst>
                <a:gd name="connsiteX0" fmla="*/ 223618 w 447227"/>
                <a:gd name="connsiteY0" fmla="*/ 0 h 386030"/>
                <a:gd name="connsiteX1" fmla="*/ 447227 w 447227"/>
                <a:gd name="connsiteY1" fmla="*/ 386031 h 386030"/>
                <a:gd name="connsiteX2" fmla="*/ 0 w 447227"/>
                <a:gd name="connsiteY2" fmla="*/ 386031 h 386030"/>
              </a:gdLst>
              <a:ahLst/>
              <a:cxnLst>
                <a:cxn ang="0">
                  <a:pos x="connsiteX0" y="connsiteY0"/>
                </a:cxn>
                <a:cxn ang="0">
                  <a:pos x="connsiteX1" y="connsiteY1"/>
                </a:cxn>
                <a:cxn ang="0">
                  <a:pos x="connsiteX2" y="connsiteY2"/>
                </a:cxn>
              </a:cxnLst>
              <a:rect l="l" t="t" r="r" b="b"/>
              <a:pathLst>
                <a:path w="447227" h="386030">
                  <a:moveTo>
                    <a:pt x="223618" y="0"/>
                  </a:moveTo>
                  <a:lnTo>
                    <a:pt x="447227" y="386031"/>
                  </a:lnTo>
                  <a:lnTo>
                    <a:pt x="0" y="386031"/>
                  </a:lnTo>
                  <a:close/>
                </a:path>
              </a:pathLst>
            </a:custGeom>
            <a:solidFill>
              <a:schemeClr val="tx2"/>
            </a:solidFill>
            <a:ln w="804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588BC80-2B36-46F4-8583-16176C3379F7}"/>
                </a:ext>
              </a:extLst>
            </p:cNvPr>
            <p:cNvSpPr/>
            <p:nvPr/>
          </p:nvSpPr>
          <p:spPr>
            <a:xfrm>
              <a:off x="8730248" y="4846082"/>
              <a:ext cx="1337151" cy="998350"/>
            </a:xfrm>
            <a:custGeom>
              <a:avLst/>
              <a:gdLst>
                <a:gd name="connsiteX0" fmla="*/ 0 w 1337151"/>
                <a:gd name="connsiteY0" fmla="*/ 0 h 998350"/>
                <a:gd name="connsiteX1" fmla="*/ 1337152 w 1337151"/>
                <a:gd name="connsiteY1" fmla="*/ 0 h 998350"/>
                <a:gd name="connsiteX2" fmla="*/ 1337152 w 1337151"/>
                <a:gd name="connsiteY2" fmla="*/ 998350 h 998350"/>
                <a:gd name="connsiteX3" fmla="*/ 0 w 1337151"/>
                <a:gd name="connsiteY3" fmla="*/ 998350 h 998350"/>
              </a:gdLst>
              <a:ahLst/>
              <a:cxnLst>
                <a:cxn ang="0">
                  <a:pos x="connsiteX0" y="connsiteY0"/>
                </a:cxn>
                <a:cxn ang="0">
                  <a:pos x="connsiteX1" y="connsiteY1"/>
                </a:cxn>
                <a:cxn ang="0">
                  <a:pos x="connsiteX2" y="connsiteY2"/>
                </a:cxn>
                <a:cxn ang="0">
                  <a:pos x="connsiteX3" y="connsiteY3"/>
                </a:cxn>
              </a:cxnLst>
              <a:rect l="l" t="t" r="r" b="b"/>
              <a:pathLst>
                <a:path w="1337151" h="998350">
                  <a:moveTo>
                    <a:pt x="0" y="0"/>
                  </a:moveTo>
                  <a:lnTo>
                    <a:pt x="1337152" y="0"/>
                  </a:lnTo>
                  <a:lnTo>
                    <a:pt x="1337152" y="998350"/>
                  </a:lnTo>
                  <a:lnTo>
                    <a:pt x="0" y="998350"/>
                  </a:lnTo>
                  <a:close/>
                </a:path>
              </a:pathLst>
            </a:custGeom>
            <a:solidFill>
              <a:schemeClr val="tx2"/>
            </a:solidFill>
            <a:ln w="804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FE2ED06-723E-4085-97AF-63CFA4097EF3}"/>
                </a:ext>
              </a:extLst>
            </p:cNvPr>
            <p:cNvSpPr/>
            <p:nvPr/>
          </p:nvSpPr>
          <p:spPr>
            <a:xfrm>
              <a:off x="9508963"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B553942-F495-40B9-9482-B2A1AB7C8D5F}"/>
                </a:ext>
              </a:extLst>
            </p:cNvPr>
            <p:cNvSpPr/>
            <p:nvPr/>
          </p:nvSpPr>
          <p:spPr>
            <a:xfrm>
              <a:off x="9915526"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CE56C9B-D98F-4C6A-8914-230A752FB809}"/>
                </a:ext>
              </a:extLst>
            </p:cNvPr>
            <p:cNvSpPr/>
            <p:nvPr/>
          </p:nvSpPr>
          <p:spPr>
            <a:xfrm>
              <a:off x="10367267"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9BF9855-E9D6-4881-B7AB-23E8BB560929}"/>
                </a:ext>
              </a:extLst>
            </p:cNvPr>
            <p:cNvSpPr/>
            <p:nvPr userDrawn="1"/>
          </p:nvSpPr>
          <p:spPr>
            <a:xfrm>
              <a:off x="10810182" y="4495606"/>
              <a:ext cx="892370" cy="1493120"/>
            </a:xfrm>
            <a:custGeom>
              <a:avLst/>
              <a:gdLst>
                <a:gd name="connsiteX0" fmla="*/ 892371 w 892370"/>
                <a:gd name="connsiteY0" fmla="*/ 1493120 h 1493120"/>
                <a:gd name="connsiteX1" fmla="*/ 0 w 892370"/>
                <a:gd name="connsiteY1" fmla="*/ 1493120 h 1493120"/>
                <a:gd name="connsiteX2" fmla="*/ 0 w 892370"/>
                <a:gd name="connsiteY2" fmla="*/ 0 h 1493120"/>
                <a:gd name="connsiteX3" fmla="*/ 892371 w 892370"/>
                <a:gd name="connsiteY3" fmla="*/ 0 h 1493120"/>
                <a:gd name="connsiteX4" fmla="*/ 40229 w 892370"/>
                <a:gd name="connsiteY4" fmla="*/ 1452891 h 1493120"/>
                <a:gd name="connsiteX5" fmla="*/ 852142 w 892370"/>
                <a:gd name="connsiteY5" fmla="*/ 1452891 h 1493120"/>
                <a:gd name="connsiteX6" fmla="*/ 852142 w 892370"/>
                <a:gd name="connsiteY6" fmla="*/ 40229 h 1493120"/>
                <a:gd name="connsiteX7" fmla="*/ 40229 w 892370"/>
                <a:gd name="connsiteY7" fmla="*/ 40229 h 149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370" h="1493120">
                  <a:moveTo>
                    <a:pt x="892371" y="1493120"/>
                  </a:moveTo>
                  <a:lnTo>
                    <a:pt x="0" y="1493120"/>
                  </a:lnTo>
                  <a:lnTo>
                    <a:pt x="0" y="0"/>
                  </a:lnTo>
                  <a:lnTo>
                    <a:pt x="892371" y="0"/>
                  </a:lnTo>
                  <a:close/>
                  <a:moveTo>
                    <a:pt x="40229" y="1452891"/>
                  </a:moveTo>
                  <a:lnTo>
                    <a:pt x="852142" y="1452891"/>
                  </a:lnTo>
                  <a:lnTo>
                    <a:pt x="852142" y="40229"/>
                  </a:lnTo>
                  <a:lnTo>
                    <a:pt x="40229" y="40229"/>
                  </a:lnTo>
                  <a:close/>
                </a:path>
              </a:pathLst>
            </a:custGeom>
            <a:solidFill>
              <a:schemeClr val="accent4"/>
            </a:solidFill>
            <a:ln w="8043" cap="flat">
              <a:noFill/>
              <a:prstDash val="solid"/>
              <a:miter/>
            </a:ln>
          </p:spPr>
          <p:txBody>
            <a:bodyPr rtlCol="0" anchor="ctr"/>
            <a:lstStyle/>
            <a:p>
              <a:endParaRPr lang="en-US"/>
            </a:p>
          </p:txBody>
        </p:sp>
      </p:grpSp>
    </p:spTree>
    <p:extLst>
      <p:ext uri="{BB962C8B-B14F-4D97-AF65-F5344CB8AC3E}">
        <p14:creationId xmlns:p14="http://schemas.microsoft.com/office/powerpoint/2010/main" val="809256846"/>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Kapittel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7391F02B-B53B-4219-A213-FA244B1B9DF2}"/>
              </a:ext>
            </a:extLst>
          </p:cNvPr>
          <p:cNvGrpSpPr/>
          <p:nvPr userDrawn="1"/>
        </p:nvGrpSpPr>
        <p:grpSpPr>
          <a:xfrm>
            <a:off x="-193141" y="4703130"/>
            <a:ext cx="3851014" cy="2239479"/>
            <a:chOff x="-193141" y="4703130"/>
            <a:chExt cx="3851014" cy="2239479"/>
          </a:xfrm>
        </p:grpSpPr>
        <p:sp>
          <p:nvSpPr>
            <p:cNvPr id="8" name="Freeform: Shape 7">
              <a:extLst>
                <a:ext uri="{FF2B5EF4-FFF2-40B4-BE49-F238E27FC236}">
                  <a16:creationId xmlns:a16="http://schemas.microsoft.com/office/drawing/2014/main" id="{6EDA9B97-14EE-4EFC-82F6-A0C048F043E8}"/>
                </a:ext>
              </a:extLst>
            </p:cNvPr>
            <p:cNvSpPr/>
            <p:nvPr/>
          </p:nvSpPr>
          <p:spPr>
            <a:xfrm>
              <a:off x="1076598" y="4703130"/>
              <a:ext cx="2581275" cy="2235450"/>
            </a:xfrm>
            <a:custGeom>
              <a:avLst/>
              <a:gdLst>
                <a:gd name="connsiteX0" fmla="*/ 2581275 w 2581275"/>
                <a:gd name="connsiteY0" fmla="*/ 2235451 h 2235450"/>
                <a:gd name="connsiteX1" fmla="*/ 0 w 2581275"/>
                <a:gd name="connsiteY1" fmla="*/ 2235451 h 2235450"/>
                <a:gd name="connsiteX2" fmla="*/ 1290638 w 2581275"/>
                <a:gd name="connsiteY2" fmla="*/ 0 h 2235450"/>
                <a:gd name="connsiteX3" fmla="*/ 16507 w 2581275"/>
                <a:gd name="connsiteY3" fmla="*/ 2225926 h 2235450"/>
                <a:gd name="connsiteX4" fmla="*/ 2564778 w 2581275"/>
                <a:gd name="connsiteY4" fmla="*/ 2225926 h 2235450"/>
                <a:gd name="connsiteX5" fmla="*/ 1290638 w 2581275"/>
                <a:gd name="connsiteY5" fmla="*/ 19050 h 22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1275" h="2235450">
                  <a:moveTo>
                    <a:pt x="2581275" y="2235451"/>
                  </a:moveTo>
                  <a:lnTo>
                    <a:pt x="0" y="2235451"/>
                  </a:lnTo>
                  <a:lnTo>
                    <a:pt x="1290638" y="0"/>
                  </a:lnTo>
                  <a:close/>
                  <a:moveTo>
                    <a:pt x="16507" y="2225926"/>
                  </a:moveTo>
                  <a:lnTo>
                    <a:pt x="2564778" y="2225926"/>
                  </a:lnTo>
                  <a:lnTo>
                    <a:pt x="1290638" y="19050"/>
                  </a:lnTo>
                  <a:close/>
                </a:path>
              </a:pathLst>
            </a:custGeom>
            <a:solidFill>
              <a:schemeClr val="tx1"/>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FF77E99-435F-4373-904A-0B8840F0B5F4}"/>
                </a:ext>
              </a:extLst>
            </p:cNvPr>
            <p:cNvSpPr/>
            <p:nvPr/>
          </p:nvSpPr>
          <p:spPr>
            <a:xfrm>
              <a:off x="1577870" y="5551293"/>
              <a:ext cx="1378371" cy="1391136"/>
            </a:xfrm>
            <a:custGeom>
              <a:avLst/>
              <a:gdLst>
                <a:gd name="connsiteX0" fmla="*/ 0 w 1378371"/>
                <a:gd name="connsiteY0" fmla="*/ 0 h 1391136"/>
                <a:gd name="connsiteX1" fmla="*/ 521513 w 1378371"/>
                <a:gd name="connsiteY1" fmla="*/ 411318 h 1391136"/>
                <a:gd name="connsiteX2" fmla="*/ 1233230 w 1378371"/>
                <a:gd name="connsiteY2" fmla="*/ 1236583 h 1391136"/>
                <a:gd name="connsiteX3" fmla="*/ 1378372 w 1378371"/>
                <a:gd name="connsiteY3" fmla="*/ 1391136 h 1391136"/>
                <a:gd name="connsiteX4" fmla="*/ 0 w 1378371"/>
                <a:gd name="connsiteY4" fmla="*/ 1391136 h 139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71" h="1391136">
                  <a:moveTo>
                    <a:pt x="0" y="0"/>
                  </a:moveTo>
                  <a:cubicBezTo>
                    <a:pt x="267995" y="21079"/>
                    <a:pt x="395078" y="121520"/>
                    <a:pt x="521513" y="411318"/>
                  </a:cubicBezTo>
                  <a:cubicBezTo>
                    <a:pt x="678380" y="766972"/>
                    <a:pt x="884501" y="1006126"/>
                    <a:pt x="1233230" y="1236583"/>
                  </a:cubicBezTo>
                  <a:cubicBezTo>
                    <a:pt x="1292984" y="1276098"/>
                    <a:pt x="1342684" y="1329021"/>
                    <a:pt x="1378372" y="1391136"/>
                  </a:cubicBezTo>
                  <a:lnTo>
                    <a:pt x="0" y="1391136"/>
                  </a:ln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4B90A55-43F2-44C4-8FA8-6B258D4852E8}"/>
                </a:ext>
              </a:extLst>
            </p:cNvPr>
            <p:cNvSpPr/>
            <p:nvPr/>
          </p:nvSpPr>
          <p:spPr>
            <a:xfrm>
              <a:off x="-193141" y="4721446"/>
              <a:ext cx="2564777" cy="2221163"/>
            </a:xfrm>
            <a:custGeom>
              <a:avLst/>
              <a:gdLst>
                <a:gd name="connsiteX0" fmla="*/ 1282389 w 2564777"/>
                <a:gd name="connsiteY0" fmla="*/ 2221163 h 2221163"/>
                <a:gd name="connsiteX1" fmla="*/ 0 w 2564777"/>
                <a:gd name="connsiteY1" fmla="*/ 2221163 h 2221163"/>
                <a:gd name="connsiteX2" fmla="*/ 641194 w 2564777"/>
                <a:gd name="connsiteY2" fmla="*/ 1110577 h 2221163"/>
                <a:gd name="connsiteX3" fmla="*/ 1282389 w 2564777"/>
                <a:gd name="connsiteY3" fmla="*/ 0 h 2221163"/>
                <a:gd name="connsiteX4" fmla="*/ 1923583 w 2564777"/>
                <a:gd name="connsiteY4" fmla="*/ 1110577 h 2221163"/>
                <a:gd name="connsiteX5" fmla="*/ 2564778 w 2564777"/>
                <a:gd name="connsiteY5" fmla="*/ 2221163 h 2221163"/>
                <a:gd name="connsiteX6" fmla="*/ 1282389 w 2564777"/>
                <a:gd name="connsiteY6" fmla="*/ 2221163 h 222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4777" h="2221163">
                  <a:moveTo>
                    <a:pt x="1282389" y="2221163"/>
                  </a:moveTo>
                  <a:lnTo>
                    <a:pt x="0" y="2221163"/>
                  </a:lnTo>
                  <a:lnTo>
                    <a:pt x="641194" y="1110577"/>
                  </a:lnTo>
                  <a:lnTo>
                    <a:pt x="1282389" y="0"/>
                  </a:lnTo>
                  <a:lnTo>
                    <a:pt x="1923583" y="1110577"/>
                  </a:lnTo>
                  <a:lnTo>
                    <a:pt x="2564778" y="2221163"/>
                  </a:lnTo>
                  <a:lnTo>
                    <a:pt x="1282389" y="2221163"/>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107126432"/>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Kapittel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D3678B2A-2F48-4D27-93CA-F25ECA71B716}"/>
              </a:ext>
            </a:extLst>
          </p:cNvPr>
          <p:cNvGrpSpPr/>
          <p:nvPr userDrawn="1"/>
        </p:nvGrpSpPr>
        <p:grpSpPr>
          <a:xfrm>
            <a:off x="553506" y="4275628"/>
            <a:ext cx="3020870" cy="2292828"/>
            <a:chOff x="553506" y="4275628"/>
            <a:chExt cx="3020870" cy="2292828"/>
          </a:xfrm>
        </p:grpSpPr>
        <p:sp>
          <p:nvSpPr>
            <p:cNvPr id="7" name="Freeform: Shape 6">
              <a:extLst>
                <a:ext uri="{FF2B5EF4-FFF2-40B4-BE49-F238E27FC236}">
                  <a16:creationId xmlns:a16="http://schemas.microsoft.com/office/drawing/2014/main" id="{35CD9FC8-2928-4A44-8CD6-48ACDB02C858}"/>
                </a:ext>
              </a:extLst>
            </p:cNvPr>
            <p:cNvSpPr/>
            <p:nvPr userDrawn="1"/>
          </p:nvSpPr>
          <p:spPr>
            <a:xfrm>
              <a:off x="2731107" y="5842664"/>
              <a:ext cx="843269" cy="725792"/>
            </a:xfrm>
            <a:custGeom>
              <a:avLst/>
              <a:gdLst>
                <a:gd name="connsiteX0" fmla="*/ 421635 w 843269"/>
                <a:gd name="connsiteY0" fmla="*/ 0 h 725792"/>
                <a:gd name="connsiteX1" fmla="*/ 843270 w 843269"/>
                <a:gd name="connsiteY1" fmla="*/ 725793 h 725792"/>
                <a:gd name="connsiteX2" fmla="*/ 0 w 843269"/>
                <a:gd name="connsiteY2" fmla="*/ 725793 h 725792"/>
              </a:gdLst>
              <a:ahLst/>
              <a:cxnLst>
                <a:cxn ang="0">
                  <a:pos x="connsiteX0" y="connsiteY0"/>
                </a:cxn>
                <a:cxn ang="0">
                  <a:pos x="connsiteX1" y="connsiteY1"/>
                </a:cxn>
                <a:cxn ang="0">
                  <a:pos x="connsiteX2" y="connsiteY2"/>
                </a:cxn>
              </a:cxnLst>
              <a:rect l="l" t="t" r="r" b="b"/>
              <a:pathLst>
                <a:path w="843269" h="725792">
                  <a:moveTo>
                    <a:pt x="421635" y="0"/>
                  </a:moveTo>
                  <a:lnTo>
                    <a:pt x="843270" y="725793"/>
                  </a:lnTo>
                  <a:lnTo>
                    <a:pt x="0" y="725793"/>
                  </a:lnTo>
                  <a:close/>
                </a:path>
              </a:pathLst>
            </a:custGeom>
            <a:solidFill>
              <a:schemeClr val="accent1"/>
            </a:solidFill>
            <a:ln w="794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6A6FA39-8755-4AD9-9AC7-36CB646BBCDB}"/>
                </a:ext>
              </a:extLst>
            </p:cNvPr>
            <p:cNvSpPr/>
            <p:nvPr userDrawn="1"/>
          </p:nvSpPr>
          <p:spPr>
            <a:xfrm>
              <a:off x="2144286" y="5842664"/>
              <a:ext cx="843269" cy="725792"/>
            </a:xfrm>
            <a:custGeom>
              <a:avLst/>
              <a:gdLst>
                <a:gd name="connsiteX0" fmla="*/ 421635 w 843269"/>
                <a:gd name="connsiteY0" fmla="*/ 0 h 725792"/>
                <a:gd name="connsiteX1" fmla="*/ 843270 w 843269"/>
                <a:gd name="connsiteY1" fmla="*/ 725793 h 725792"/>
                <a:gd name="connsiteX2" fmla="*/ 0 w 843269"/>
                <a:gd name="connsiteY2" fmla="*/ 725793 h 725792"/>
              </a:gdLst>
              <a:ahLst/>
              <a:cxnLst>
                <a:cxn ang="0">
                  <a:pos x="connsiteX0" y="connsiteY0"/>
                </a:cxn>
                <a:cxn ang="0">
                  <a:pos x="connsiteX1" y="connsiteY1"/>
                </a:cxn>
                <a:cxn ang="0">
                  <a:pos x="connsiteX2" y="connsiteY2"/>
                </a:cxn>
              </a:cxnLst>
              <a:rect l="l" t="t" r="r" b="b"/>
              <a:pathLst>
                <a:path w="843269" h="725792">
                  <a:moveTo>
                    <a:pt x="421635" y="0"/>
                  </a:moveTo>
                  <a:lnTo>
                    <a:pt x="843270" y="725793"/>
                  </a:lnTo>
                  <a:lnTo>
                    <a:pt x="0" y="725793"/>
                  </a:lnTo>
                  <a:close/>
                </a:path>
              </a:pathLst>
            </a:custGeom>
            <a:solidFill>
              <a:schemeClr val="accent1"/>
            </a:solidFill>
            <a:ln w="794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2EE18E7-8CC1-45D9-9E6D-94675A6D04AC}"/>
                </a:ext>
              </a:extLst>
            </p:cNvPr>
            <p:cNvSpPr/>
            <p:nvPr userDrawn="1"/>
          </p:nvSpPr>
          <p:spPr>
            <a:xfrm>
              <a:off x="553506" y="4275628"/>
              <a:ext cx="1596046" cy="1750762"/>
            </a:xfrm>
            <a:custGeom>
              <a:avLst/>
              <a:gdLst>
                <a:gd name="connsiteX0" fmla="*/ 9858 w 1596046"/>
                <a:gd name="connsiteY0" fmla="*/ 1733398 h 1750762"/>
                <a:gd name="connsiteX1" fmla="*/ 1596046 w 1596046"/>
                <a:gd name="connsiteY1" fmla="*/ 1750763 h 1750762"/>
                <a:gd name="connsiteX2" fmla="*/ 1391405 w 1596046"/>
                <a:gd name="connsiteY2" fmla="*/ 1424617 h 1750762"/>
                <a:gd name="connsiteX3" fmla="*/ 0 w 1596046"/>
                <a:gd name="connsiteY3" fmla="*/ 0 h 1750762"/>
              </a:gdLst>
              <a:ahLst/>
              <a:cxnLst>
                <a:cxn ang="0">
                  <a:pos x="connsiteX0" y="connsiteY0"/>
                </a:cxn>
                <a:cxn ang="0">
                  <a:pos x="connsiteX1" y="connsiteY1"/>
                </a:cxn>
                <a:cxn ang="0">
                  <a:pos x="connsiteX2" y="connsiteY2"/>
                </a:cxn>
                <a:cxn ang="0">
                  <a:pos x="connsiteX3" y="connsiteY3"/>
                </a:cxn>
              </a:cxnLst>
              <a:rect l="l" t="t" r="r" b="b"/>
              <a:pathLst>
                <a:path w="1596046" h="1750762">
                  <a:moveTo>
                    <a:pt x="9858" y="1733398"/>
                  </a:moveTo>
                  <a:lnTo>
                    <a:pt x="1596046" y="1750763"/>
                  </a:lnTo>
                  <a:cubicBezTo>
                    <a:pt x="1583472" y="1623166"/>
                    <a:pt x="1519749" y="1509891"/>
                    <a:pt x="1391405" y="1424617"/>
                  </a:cubicBezTo>
                  <a:cubicBezTo>
                    <a:pt x="303983" y="701128"/>
                    <a:pt x="822156" y="30813"/>
                    <a:pt x="0" y="0"/>
                  </a:cubicBezTo>
                  <a:close/>
                </a:path>
              </a:pathLst>
            </a:custGeom>
            <a:solidFill>
              <a:srgbClr val="1D43C6"/>
            </a:solidFill>
            <a:ln w="794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C3C6A5D-2EAC-4E0C-851F-F5AFA7FFE4B4}"/>
                </a:ext>
              </a:extLst>
            </p:cNvPr>
            <p:cNvSpPr/>
            <p:nvPr userDrawn="1"/>
          </p:nvSpPr>
          <p:spPr>
            <a:xfrm>
              <a:off x="2261358" y="5121669"/>
              <a:ext cx="1142748" cy="569248"/>
            </a:xfrm>
            <a:custGeom>
              <a:avLst/>
              <a:gdLst>
                <a:gd name="connsiteX0" fmla="*/ 8 w 1142748"/>
                <a:gd name="connsiteY0" fmla="*/ 0 h 569248"/>
                <a:gd name="connsiteX1" fmla="*/ 1142749 w 1142748"/>
                <a:gd name="connsiteY1" fmla="*/ 0 h 569248"/>
                <a:gd name="connsiteX2" fmla="*/ 569244 w 1142748"/>
                <a:gd name="connsiteY2" fmla="*/ 569244 h 569248"/>
                <a:gd name="connsiteX3" fmla="*/ 0 w 1142748"/>
                <a:gd name="connsiteY3" fmla="*/ 0 h 569248"/>
              </a:gdLst>
              <a:ahLst/>
              <a:cxnLst>
                <a:cxn ang="0">
                  <a:pos x="connsiteX0" y="connsiteY0"/>
                </a:cxn>
                <a:cxn ang="0">
                  <a:pos x="connsiteX1" y="connsiteY1"/>
                </a:cxn>
                <a:cxn ang="0">
                  <a:pos x="connsiteX2" y="connsiteY2"/>
                </a:cxn>
                <a:cxn ang="0">
                  <a:pos x="connsiteX3" y="connsiteY3"/>
                </a:cxn>
              </a:cxnLst>
              <a:rect l="l" t="t" r="r" b="b"/>
              <a:pathLst>
                <a:path w="1142748" h="569248">
                  <a:moveTo>
                    <a:pt x="8" y="0"/>
                  </a:moveTo>
                  <a:lnTo>
                    <a:pt x="1142749" y="0"/>
                  </a:lnTo>
                  <a:cubicBezTo>
                    <a:pt x="1141572" y="315561"/>
                    <a:pt x="884806" y="570420"/>
                    <a:pt x="569244" y="569244"/>
                  </a:cubicBezTo>
                  <a:cubicBezTo>
                    <a:pt x="255345" y="568074"/>
                    <a:pt x="1170" y="313899"/>
                    <a:pt x="0" y="0"/>
                  </a:cubicBezTo>
                  <a:close/>
                </a:path>
              </a:pathLst>
            </a:custGeom>
            <a:solidFill>
              <a:schemeClr val="accent3"/>
            </a:solidFill>
            <a:ln w="794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C04C87B-AF0D-4CA8-9EF0-3E415581B6D5}"/>
                </a:ext>
              </a:extLst>
            </p:cNvPr>
            <p:cNvSpPr/>
            <p:nvPr userDrawn="1"/>
          </p:nvSpPr>
          <p:spPr>
            <a:xfrm>
              <a:off x="2258379" y="5118722"/>
              <a:ext cx="1148706" cy="577296"/>
            </a:xfrm>
            <a:custGeom>
              <a:avLst/>
              <a:gdLst>
                <a:gd name="connsiteX0" fmla="*/ 574365 w 1148706"/>
                <a:gd name="connsiteY0" fmla="*/ 577296 h 577296"/>
                <a:gd name="connsiteX1" fmla="*/ 0 w 1148706"/>
                <a:gd name="connsiteY1" fmla="*/ 2979 h 577296"/>
                <a:gd name="connsiteX2" fmla="*/ 2947 w 1148706"/>
                <a:gd name="connsiteY2" fmla="*/ 2979 h 577296"/>
                <a:gd name="connsiteX3" fmla="*/ 2947 w 1148706"/>
                <a:gd name="connsiteY3" fmla="*/ 0 h 577296"/>
                <a:gd name="connsiteX4" fmla="*/ 1148706 w 1148706"/>
                <a:gd name="connsiteY4" fmla="*/ 0 h 577296"/>
                <a:gd name="connsiteX5" fmla="*/ 1148706 w 1148706"/>
                <a:gd name="connsiteY5" fmla="*/ 2979 h 577296"/>
                <a:gd name="connsiteX6" fmla="*/ 574365 w 1148706"/>
                <a:gd name="connsiteY6" fmla="*/ 577296 h 577296"/>
                <a:gd name="connsiteX7" fmla="*/ 5965 w 1148706"/>
                <a:gd name="connsiteY7" fmla="*/ 5966 h 577296"/>
                <a:gd name="connsiteX8" fmla="*/ 576478 w 1148706"/>
                <a:gd name="connsiteY8" fmla="*/ 572228 h 577296"/>
                <a:gd name="connsiteX9" fmla="*/ 1142741 w 1148706"/>
                <a:gd name="connsiteY9" fmla="*/ 5966 h 57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8706" h="577296">
                  <a:moveTo>
                    <a:pt x="574365" y="577296"/>
                  </a:moveTo>
                  <a:cubicBezTo>
                    <a:pt x="257318" y="576942"/>
                    <a:pt x="381" y="320026"/>
                    <a:pt x="0" y="2979"/>
                  </a:cubicBezTo>
                  <a:lnTo>
                    <a:pt x="2947" y="2979"/>
                  </a:lnTo>
                  <a:lnTo>
                    <a:pt x="2947" y="0"/>
                  </a:lnTo>
                  <a:lnTo>
                    <a:pt x="1148706" y="0"/>
                  </a:lnTo>
                  <a:lnTo>
                    <a:pt x="1148706" y="2979"/>
                  </a:lnTo>
                  <a:cubicBezTo>
                    <a:pt x="1148330" y="320019"/>
                    <a:pt x="891405" y="576933"/>
                    <a:pt x="574365" y="577296"/>
                  </a:cubicBezTo>
                  <a:close/>
                  <a:moveTo>
                    <a:pt x="5965" y="5966"/>
                  </a:moveTo>
                  <a:cubicBezTo>
                    <a:pt x="7139" y="319878"/>
                    <a:pt x="262566" y="573402"/>
                    <a:pt x="576478" y="572228"/>
                  </a:cubicBezTo>
                  <a:cubicBezTo>
                    <a:pt x="888732" y="571061"/>
                    <a:pt x="1141573" y="318219"/>
                    <a:pt x="1142741" y="5966"/>
                  </a:cubicBezTo>
                  <a:close/>
                </a:path>
              </a:pathLst>
            </a:custGeom>
            <a:solidFill>
              <a:srgbClr val="FBAC66"/>
            </a:solidFill>
            <a:ln w="794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F905877-2A9A-461C-9C7A-17DBCB0BB485}"/>
                </a:ext>
              </a:extLst>
            </p:cNvPr>
            <p:cNvSpPr/>
            <p:nvPr userDrawn="1"/>
          </p:nvSpPr>
          <p:spPr>
            <a:xfrm>
              <a:off x="553506" y="4275628"/>
              <a:ext cx="1596046" cy="1750762"/>
            </a:xfrm>
            <a:custGeom>
              <a:avLst/>
              <a:gdLst>
                <a:gd name="connsiteX0" fmla="*/ 9858 w 1596046"/>
                <a:gd name="connsiteY0" fmla="*/ 1733390 h 1750762"/>
                <a:gd name="connsiteX1" fmla="*/ 1596046 w 1596046"/>
                <a:gd name="connsiteY1" fmla="*/ 1750763 h 1750762"/>
                <a:gd name="connsiteX2" fmla="*/ 1391405 w 1596046"/>
                <a:gd name="connsiteY2" fmla="*/ 1424617 h 1750762"/>
                <a:gd name="connsiteX3" fmla="*/ 0 w 1596046"/>
                <a:gd name="connsiteY3" fmla="*/ 0 h 1750762"/>
              </a:gdLst>
              <a:ahLst/>
              <a:cxnLst>
                <a:cxn ang="0">
                  <a:pos x="connsiteX0" y="connsiteY0"/>
                </a:cxn>
                <a:cxn ang="0">
                  <a:pos x="connsiteX1" y="connsiteY1"/>
                </a:cxn>
                <a:cxn ang="0">
                  <a:pos x="connsiteX2" y="connsiteY2"/>
                </a:cxn>
                <a:cxn ang="0">
                  <a:pos x="connsiteX3" y="connsiteY3"/>
                </a:cxn>
              </a:cxnLst>
              <a:rect l="l" t="t" r="r" b="b"/>
              <a:pathLst>
                <a:path w="1596046" h="1750762">
                  <a:moveTo>
                    <a:pt x="9858" y="1733390"/>
                  </a:moveTo>
                  <a:lnTo>
                    <a:pt x="1596046" y="1750763"/>
                  </a:lnTo>
                  <a:cubicBezTo>
                    <a:pt x="1583472" y="1623166"/>
                    <a:pt x="1519749" y="1509883"/>
                    <a:pt x="1391405" y="1424617"/>
                  </a:cubicBezTo>
                  <a:cubicBezTo>
                    <a:pt x="303983" y="701120"/>
                    <a:pt x="822156" y="30813"/>
                    <a:pt x="0" y="0"/>
                  </a:cubicBezTo>
                  <a:close/>
                </a:path>
              </a:pathLst>
            </a:custGeom>
            <a:solidFill>
              <a:schemeClr val="accent2"/>
            </a:solidFill>
            <a:ln w="7941" cap="flat">
              <a:noFill/>
              <a:prstDash val="solid"/>
              <a:miter/>
            </a:ln>
          </p:spPr>
          <p:txBody>
            <a:bodyPr rtlCol="0" anchor="ctr"/>
            <a:lstStyle/>
            <a:p>
              <a:endParaRPr lang="en-US"/>
            </a:p>
          </p:txBody>
        </p:sp>
      </p:grpSp>
    </p:spTree>
    <p:extLst>
      <p:ext uri="{BB962C8B-B14F-4D97-AF65-F5344CB8AC3E}">
        <p14:creationId xmlns:p14="http://schemas.microsoft.com/office/powerpoint/2010/main" val="4082085100"/>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Kapittel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ED83404B-9696-4894-8EBB-5A5ADB66B4C6}"/>
              </a:ext>
            </a:extLst>
          </p:cNvPr>
          <p:cNvGrpSpPr/>
          <p:nvPr userDrawn="1"/>
        </p:nvGrpSpPr>
        <p:grpSpPr>
          <a:xfrm>
            <a:off x="1002014" y="668472"/>
            <a:ext cx="2173294" cy="2346804"/>
            <a:chOff x="1002014" y="668472"/>
            <a:chExt cx="2173294" cy="2346804"/>
          </a:xfrm>
        </p:grpSpPr>
        <p:sp>
          <p:nvSpPr>
            <p:cNvPr id="10" name="Freeform: Shape 9">
              <a:extLst>
                <a:ext uri="{FF2B5EF4-FFF2-40B4-BE49-F238E27FC236}">
                  <a16:creationId xmlns:a16="http://schemas.microsoft.com/office/drawing/2014/main" id="{35853E15-4F9F-40AD-AC61-5A3023E3CE69}"/>
                </a:ext>
              </a:extLst>
            </p:cNvPr>
            <p:cNvSpPr/>
            <p:nvPr userDrawn="1"/>
          </p:nvSpPr>
          <p:spPr>
            <a:xfrm>
              <a:off x="1769489" y="953964"/>
              <a:ext cx="393799" cy="393799"/>
            </a:xfrm>
            <a:custGeom>
              <a:avLst/>
              <a:gdLst>
                <a:gd name="connsiteX0" fmla="*/ 393799 w 393799"/>
                <a:gd name="connsiteY0" fmla="*/ 196900 h 393799"/>
                <a:gd name="connsiteX1" fmla="*/ 196900 w 393799"/>
                <a:gd name="connsiteY1" fmla="*/ 393799 h 393799"/>
                <a:gd name="connsiteX2" fmla="*/ 0 w 393799"/>
                <a:gd name="connsiteY2" fmla="*/ 196900 h 393799"/>
                <a:gd name="connsiteX3" fmla="*/ 196900 w 393799"/>
                <a:gd name="connsiteY3" fmla="*/ 0 h 393799"/>
                <a:gd name="connsiteX4" fmla="*/ 393799 w 393799"/>
                <a:gd name="connsiteY4" fmla="*/ 196900 h 39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99" h="393799">
                  <a:moveTo>
                    <a:pt x="393799" y="196900"/>
                  </a:moveTo>
                  <a:cubicBezTo>
                    <a:pt x="393799" y="305644"/>
                    <a:pt x="305644" y="393799"/>
                    <a:pt x="196900" y="393799"/>
                  </a:cubicBezTo>
                  <a:cubicBezTo>
                    <a:pt x="88155" y="393799"/>
                    <a:pt x="0" y="305644"/>
                    <a:pt x="0" y="196900"/>
                  </a:cubicBezTo>
                  <a:cubicBezTo>
                    <a:pt x="0" y="88155"/>
                    <a:pt x="88155" y="0"/>
                    <a:pt x="196900" y="0"/>
                  </a:cubicBezTo>
                  <a:cubicBezTo>
                    <a:pt x="305644" y="0"/>
                    <a:pt x="393799" y="88155"/>
                    <a:pt x="393799" y="196900"/>
                  </a:cubicBezTo>
                  <a:close/>
                </a:path>
              </a:pathLst>
            </a:custGeom>
            <a:solidFill>
              <a:schemeClr val="accent1"/>
            </a:solidFill>
            <a:ln w="649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CACC864-1604-4E31-BB73-59849F948F41}"/>
                </a:ext>
              </a:extLst>
            </p:cNvPr>
            <p:cNvSpPr/>
            <p:nvPr userDrawn="1"/>
          </p:nvSpPr>
          <p:spPr>
            <a:xfrm>
              <a:off x="2781509" y="1734600"/>
              <a:ext cx="393799" cy="393799"/>
            </a:xfrm>
            <a:custGeom>
              <a:avLst/>
              <a:gdLst>
                <a:gd name="connsiteX0" fmla="*/ 393800 w 393799"/>
                <a:gd name="connsiteY0" fmla="*/ 196900 h 393799"/>
                <a:gd name="connsiteX1" fmla="*/ 196900 w 393799"/>
                <a:gd name="connsiteY1" fmla="*/ 393799 h 393799"/>
                <a:gd name="connsiteX2" fmla="*/ 0 w 393799"/>
                <a:gd name="connsiteY2" fmla="*/ 196900 h 393799"/>
                <a:gd name="connsiteX3" fmla="*/ 196900 w 393799"/>
                <a:gd name="connsiteY3" fmla="*/ 0 h 393799"/>
                <a:gd name="connsiteX4" fmla="*/ 393800 w 393799"/>
                <a:gd name="connsiteY4" fmla="*/ 196900 h 39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99" h="393799">
                  <a:moveTo>
                    <a:pt x="393800" y="196900"/>
                  </a:moveTo>
                  <a:cubicBezTo>
                    <a:pt x="393800" y="305644"/>
                    <a:pt x="305645" y="393799"/>
                    <a:pt x="196900" y="393799"/>
                  </a:cubicBezTo>
                  <a:cubicBezTo>
                    <a:pt x="88155" y="393799"/>
                    <a:pt x="0" y="305644"/>
                    <a:pt x="0" y="196900"/>
                  </a:cubicBezTo>
                  <a:cubicBezTo>
                    <a:pt x="0" y="88155"/>
                    <a:pt x="88155" y="0"/>
                    <a:pt x="196900" y="0"/>
                  </a:cubicBezTo>
                  <a:cubicBezTo>
                    <a:pt x="305645" y="0"/>
                    <a:pt x="393800" y="88155"/>
                    <a:pt x="393800" y="196900"/>
                  </a:cubicBezTo>
                  <a:close/>
                </a:path>
              </a:pathLst>
            </a:custGeom>
            <a:solidFill>
              <a:schemeClr val="accent1"/>
            </a:solidFill>
            <a:ln w="649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76D2472-5715-45F4-88D6-068E73038E62}"/>
                </a:ext>
              </a:extLst>
            </p:cNvPr>
            <p:cNvSpPr/>
            <p:nvPr userDrawn="1"/>
          </p:nvSpPr>
          <p:spPr>
            <a:xfrm>
              <a:off x="1845032" y="668472"/>
              <a:ext cx="242725" cy="242725"/>
            </a:xfrm>
            <a:custGeom>
              <a:avLst/>
              <a:gdLst>
                <a:gd name="connsiteX0" fmla="*/ 242726 w 242725"/>
                <a:gd name="connsiteY0" fmla="*/ 121363 h 242725"/>
                <a:gd name="connsiteX1" fmla="*/ 121363 w 242725"/>
                <a:gd name="connsiteY1" fmla="*/ 242726 h 242725"/>
                <a:gd name="connsiteX2" fmla="*/ 0 w 242725"/>
                <a:gd name="connsiteY2" fmla="*/ 121363 h 242725"/>
                <a:gd name="connsiteX3" fmla="*/ 121363 w 242725"/>
                <a:gd name="connsiteY3" fmla="*/ 0 h 242725"/>
                <a:gd name="connsiteX4" fmla="*/ 242726 w 242725"/>
                <a:gd name="connsiteY4" fmla="*/ 121363 h 24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25" h="242725">
                  <a:moveTo>
                    <a:pt x="242726" y="121363"/>
                  </a:moveTo>
                  <a:cubicBezTo>
                    <a:pt x="242726" y="188390"/>
                    <a:pt x="188390" y="242726"/>
                    <a:pt x="121363" y="242726"/>
                  </a:cubicBezTo>
                  <a:cubicBezTo>
                    <a:pt x="54336" y="242726"/>
                    <a:pt x="0" y="188390"/>
                    <a:pt x="0" y="121363"/>
                  </a:cubicBezTo>
                  <a:cubicBezTo>
                    <a:pt x="0" y="54336"/>
                    <a:pt x="54336" y="0"/>
                    <a:pt x="121363" y="0"/>
                  </a:cubicBezTo>
                  <a:cubicBezTo>
                    <a:pt x="188390" y="0"/>
                    <a:pt x="242726" y="54336"/>
                    <a:pt x="242726" y="121363"/>
                  </a:cubicBezTo>
                  <a:close/>
                </a:path>
              </a:pathLst>
            </a:custGeom>
            <a:solidFill>
              <a:schemeClr val="accent1"/>
            </a:solidFill>
            <a:ln w="649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2ED72A7-C4EB-4B09-B530-ACD057C2B22F}"/>
                </a:ext>
              </a:extLst>
            </p:cNvPr>
            <p:cNvSpPr/>
            <p:nvPr userDrawn="1"/>
          </p:nvSpPr>
          <p:spPr>
            <a:xfrm>
              <a:off x="2857052" y="1449107"/>
              <a:ext cx="242725" cy="242725"/>
            </a:xfrm>
            <a:custGeom>
              <a:avLst/>
              <a:gdLst>
                <a:gd name="connsiteX0" fmla="*/ 242726 w 242725"/>
                <a:gd name="connsiteY0" fmla="*/ 121363 h 242725"/>
                <a:gd name="connsiteX1" fmla="*/ 121363 w 242725"/>
                <a:gd name="connsiteY1" fmla="*/ 242726 h 242725"/>
                <a:gd name="connsiteX2" fmla="*/ 0 w 242725"/>
                <a:gd name="connsiteY2" fmla="*/ 121363 h 242725"/>
                <a:gd name="connsiteX3" fmla="*/ 121363 w 242725"/>
                <a:gd name="connsiteY3" fmla="*/ 0 h 242725"/>
                <a:gd name="connsiteX4" fmla="*/ 242726 w 242725"/>
                <a:gd name="connsiteY4" fmla="*/ 121363 h 24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25" h="242725">
                  <a:moveTo>
                    <a:pt x="242726" y="121363"/>
                  </a:moveTo>
                  <a:cubicBezTo>
                    <a:pt x="242726" y="188390"/>
                    <a:pt x="188390" y="242726"/>
                    <a:pt x="121363" y="242726"/>
                  </a:cubicBezTo>
                  <a:cubicBezTo>
                    <a:pt x="54336" y="242726"/>
                    <a:pt x="0" y="188390"/>
                    <a:pt x="0" y="121363"/>
                  </a:cubicBezTo>
                  <a:cubicBezTo>
                    <a:pt x="0" y="54336"/>
                    <a:pt x="54336" y="0"/>
                    <a:pt x="121363" y="0"/>
                  </a:cubicBezTo>
                  <a:cubicBezTo>
                    <a:pt x="188390" y="0"/>
                    <a:pt x="242726" y="54336"/>
                    <a:pt x="242726" y="121363"/>
                  </a:cubicBezTo>
                  <a:close/>
                </a:path>
              </a:pathLst>
            </a:custGeom>
            <a:solidFill>
              <a:schemeClr val="accent1"/>
            </a:solidFill>
            <a:ln w="649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395C42C-FD55-40FB-A002-AC953099CD99}"/>
                </a:ext>
              </a:extLst>
            </p:cNvPr>
            <p:cNvSpPr/>
            <p:nvPr userDrawn="1"/>
          </p:nvSpPr>
          <p:spPr>
            <a:xfrm>
              <a:off x="1002014" y="1086526"/>
              <a:ext cx="1928750" cy="1928750"/>
            </a:xfrm>
            <a:custGeom>
              <a:avLst/>
              <a:gdLst>
                <a:gd name="connsiteX0" fmla="*/ 1928750 w 1928750"/>
                <a:gd name="connsiteY0" fmla="*/ 964375 h 1928750"/>
                <a:gd name="connsiteX1" fmla="*/ 964375 w 1928750"/>
                <a:gd name="connsiteY1" fmla="*/ 1928751 h 1928750"/>
                <a:gd name="connsiteX2" fmla="*/ 0 w 1928750"/>
                <a:gd name="connsiteY2" fmla="*/ 964375 h 1928750"/>
                <a:gd name="connsiteX3" fmla="*/ 964375 w 1928750"/>
                <a:gd name="connsiteY3" fmla="*/ 0 h 1928750"/>
                <a:gd name="connsiteX4" fmla="*/ 1928750 w 1928750"/>
                <a:gd name="connsiteY4" fmla="*/ 964375 h 19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750" h="1928750">
                  <a:moveTo>
                    <a:pt x="1928750" y="964375"/>
                  </a:moveTo>
                  <a:cubicBezTo>
                    <a:pt x="1928750" y="1496985"/>
                    <a:pt x="1496985" y="1928751"/>
                    <a:pt x="964375" y="1928751"/>
                  </a:cubicBezTo>
                  <a:cubicBezTo>
                    <a:pt x="431765" y="1928751"/>
                    <a:pt x="0" y="1496985"/>
                    <a:pt x="0" y="964375"/>
                  </a:cubicBezTo>
                  <a:cubicBezTo>
                    <a:pt x="0" y="431765"/>
                    <a:pt x="431765" y="0"/>
                    <a:pt x="964375" y="0"/>
                  </a:cubicBezTo>
                  <a:cubicBezTo>
                    <a:pt x="1496985" y="0"/>
                    <a:pt x="1928750" y="431765"/>
                    <a:pt x="1928750" y="964375"/>
                  </a:cubicBezTo>
                  <a:close/>
                </a:path>
              </a:pathLst>
            </a:custGeom>
            <a:solidFill>
              <a:schemeClr val="accent4"/>
            </a:solidFill>
            <a:ln w="649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F781C5F-5BA1-4BE6-8892-0AF3185F8E32}"/>
                </a:ext>
              </a:extLst>
            </p:cNvPr>
            <p:cNvSpPr/>
            <p:nvPr userDrawn="1"/>
          </p:nvSpPr>
          <p:spPr>
            <a:xfrm>
              <a:off x="1966408" y="1617868"/>
              <a:ext cx="392279" cy="412110"/>
            </a:xfrm>
            <a:custGeom>
              <a:avLst/>
              <a:gdLst>
                <a:gd name="connsiteX0" fmla="*/ 392279 w 392279"/>
                <a:gd name="connsiteY0" fmla="*/ 0 h 412110"/>
                <a:gd name="connsiteX1" fmla="*/ 392279 w 392279"/>
                <a:gd name="connsiteY1" fmla="*/ 0 h 412110"/>
                <a:gd name="connsiteX2" fmla="*/ 392279 w 392279"/>
                <a:gd name="connsiteY2" fmla="*/ 412110 h 412110"/>
                <a:gd name="connsiteX3" fmla="*/ 0 w 392279"/>
                <a:gd name="connsiteY3" fmla="*/ 412110 h 412110"/>
                <a:gd name="connsiteX4" fmla="*/ 0 w 392279"/>
                <a:gd name="connsiteY4" fmla="*/ 411902 h 412110"/>
                <a:gd name="connsiteX5" fmla="*/ 312638 w 392279"/>
                <a:gd name="connsiteY5" fmla="*/ 12062 h 412110"/>
                <a:gd name="connsiteX6" fmla="*/ 392279 w 392279"/>
                <a:gd name="connsiteY6" fmla="*/ 0 h 41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279" h="412110">
                  <a:moveTo>
                    <a:pt x="392279" y="0"/>
                  </a:moveTo>
                  <a:lnTo>
                    <a:pt x="392279" y="0"/>
                  </a:lnTo>
                  <a:lnTo>
                    <a:pt x="392279" y="412110"/>
                  </a:lnTo>
                  <a:lnTo>
                    <a:pt x="0" y="412110"/>
                  </a:lnTo>
                  <a:lnTo>
                    <a:pt x="0" y="411902"/>
                  </a:lnTo>
                  <a:cubicBezTo>
                    <a:pt x="703" y="222876"/>
                    <a:pt x="129360" y="58333"/>
                    <a:pt x="312638" y="12062"/>
                  </a:cubicBezTo>
                  <a:cubicBezTo>
                    <a:pt x="338736" y="5495"/>
                    <a:pt x="365407" y="1456"/>
                    <a:pt x="392279" y="0"/>
                  </a:cubicBezTo>
                  <a:close/>
                </a:path>
              </a:pathLst>
            </a:custGeom>
            <a:solidFill>
              <a:schemeClr val="accent3"/>
            </a:solidFill>
            <a:ln w="649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E3703D7-8338-4B96-913A-F1BA7ABBEAAB}"/>
                </a:ext>
              </a:extLst>
            </p:cNvPr>
            <p:cNvSpPr/>
            <p:nvPr userDrawn="1"/>
          </p:nvSpPr>
          <p:spPr>
            <a:xfrm>
              <a:off x="1405446" y="1518941"/>
              <a:ext cx="711866" cy="779154"/>
            </a:xfrm>
            <a:custGeom>
              <a:avLst/>
              <a:gdLst>
                <a:gd name="connsiteX0" fmla="*/ 711867 w 711866"/>
                <a:gd name="connsiteY0" fmla="*/ 779155 h 779154"/>
                <a:gd name="connsiteX1" fmla="*/ 705131 w 711866"/>
                <a:gd name="connsiteY1" fmla="*/ 778901 h 779154"/>
                <a:gd name="connsiteX2" fmla="*/ 437514 w 711866"/>
                <a:gd name="connsiteY2" fmla="*/ 574408 h 779154"/>
                <a:gd name="connsiteX3" fmla="*/ 93107 w 711866"/>
                <a:gd name="connsiteY3" fmla="*/ 154594 h 779154"/>
                <a:gd name="connsiteX4" fmla="*/ 708 w 711866"/>
                <a:gd name="connsiteY4" fmla="*/ 7145 h 779154"/>
                <a:gd name="connsiteX5" fmla="*/ 0 w 711866"/>
                <a:gd name="connsiteY5" fmla="*/ 0 h 779154"/>
                <a:gd name="connsiteX6" fmla="*/ 711867 w 711866"/>
                <a:gd name="connsiteY6" fmla="*/ 0 h 779154"/>
                <a:gd name="connsiteX7" fmla="*/ 14453 w 711866"/>
                <a:gd name="connsiteY7" fmla="*/ 12965 h 779154"/>
                <a:gd name="connsiteX8" fmla="*/ 100291 w 711866"/>
                <a:gd name="connsiteY8" fmla="*/ 143747 h 779154"/>
                <a:gd name="connsiteX9" fmla="*/ 449486 w 711866"/>
                <a:gd name="connsiteY9" fmla="*/ 569381 h 779154"/>
                <a:gd name="connsiteX10" fmla="*/ 698876 w 711866"/>
                <a:gd name="connsiteY10" fmla="*/ 765631 h 779154"/>
                <a:gd name="connsiteX11" fmla="*/ 698876 w 711866"/>
                <a:gd name="connsiteY11" fmla="*/ 12965 h 779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866" h="779154">
                  <a:moveTo>
                    <a:pt x="711867" y="779155"/>
                  </a:moveTo>
                  <a:lnTo>
                    <a:pt x="705131" y="778901"/>
                  </a:lnTo>
                  <a:cubicBezTo>
                    <a:pt x="519813" y="771964"/>
                    <a:pt x="485289" y="689094"/>
                    <a:pt x="437514" y="574408"/>
                  </a:cubicBezTo>
                  <a:cubicBezTo>
                    <a:pt x="391117" y="463068"/>
                    <a:pt x="327577" y="310591"/>
                    <a:pt x="93107" y="154594"/>
                  </a:cubicBezTo>
                  <a:cubicBezTo>
                    <a:pt x="37811" y="117842"/>
                    <a:pt x="6716" y="68203"/>
                    <a:pt x="708" y="7145"/>
                  </a:cubicBezTo>
                  <a:lnTo>
                    <a:pt x="0" y="0"/>
                  </a:lnTo>
                  <a:lnTo>
                    <a:pt x="711867" y="0"/>
                  </a:lnTo>
                  <a:close/>
                  <a:moveTo>
                    <a:pt x="14453" y="12965"/>
                  </a:moveTo>
                  <a:cubicBezTo>
                    <a:pt x="21728" y="66742"/>
                    <a:pt x="50574" y="110710"/>
                    <a:pt x="100291" y="143747"/>
                  </a:cubicBezTo>
                  <a:cubicBezTo>
                    <a:pt x="338029" y="301933"/>
                    <a:pt x="402458" y="456507"/>
                    <a:pt x="449486" y="569381"/>
                  </a:cubicBezTo>
                  <a:cubicBezTo>
                    <a:pt x="496514" y="682254"/>
                    <a:pt x="527803" y="757356"/>
                    <a:pt x="698876" y="765631"/>
                  </a:cubicBezTo>
                  <a:lnTo>
                    <a:pt x="698876" y="12965"/>
                  </a:lnTo>
                  <a:close/>
                </a:path>
              </a:pathLst>
            </a:custGeom>
            <a:solidFill>
              <a:schemeClr val="tx1"/>
            </a:solidFill>
            <a:ln w="649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148ACA4-6A84-45D4-B1D3-5C0C4293D02A}"/>
                </a:ext>
              </a:extLst>
            </p:cNvPr>
            <p:cNvSpPr/>
            <p:nvPr userDrawn="1"/>
          </p:nvSpPr>
          <p:spPr>
            <a:xfrm>
              <a:off x="2206542" y="2150283"/>
              <a:ext cx="487095" cy="511706"/>
            </a:xfrm>
            <a:custGeom>
              <a:avLst/>
              <a:gdLst>
                <a:gd name="connsiteX0" fmla="*/ 0 w 487095"/>
                <a:gd name="connsiteY0" fmla="*/ 511707 h 511706"/>
                <a:gd name="connsiteX1" fmla="*/ 0 w 487095"/>
                <a:gd name="connsiteY1" fmla="*/ 511707 h 511706"/>
                <a:gd name="connsiteX2" fmla="*/ 0 w 487095"/>
                <a:gd name="connsiteY2" fmla="*/ 0 h 511706"/>
                <a:gd name="connsiteX3" fmla="*/ 487095 w 487095"/>
                <a:gd name="connsiteY3" fmla="*/ 0 h 511706"/>
                <a:gd name="connsiteX4" fmla="*/ 487095 w 487095"/>
                <a:gd name="connsiteY4" fmla="*/ 260 h 511706"/>
                <a:gd name="connsiteX5" fmla="*/ 98888 w 487095"/>
                <a:gd name="connsiteY5" fmla="*/ 496702 h 511706"/>
                <a:gd name="connsiteX6" fmla="*/ 0 w 487095"/>
                <a:gd name="connsiteY6" fmla="*/ 511707 h 5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095" h="511706">
                  <a:moveTo>
                    <a:pt x="0" y="511707"/>
                  </a:moveTo>
                  <a:lnTo>
                    <a:pt x="0" y="511707"/>
                  </a:lnTo>
                  <a:lnTo>
                    <a:pt x="0" y="0"/>
                  </a:lnTo>
                  <a:lnTo>
                    <a:pt x="487095" y="0"/>
                  </a:lnTo>
                  <a:lnTo>
                    <a:pt x="487095" y="260"/>
                  </a:lnTo>
                  <a:cubicBezTo>
                    <a:pt x="486219" y="234967"/>
                    <a:pt x="326461" y="439267"/>
                    <a:pt x="98888" y="496702"/>
                  </a:cubicBezTo>
                  <a:cubicBezTo>
                    <a:pt x="66484" y="504868"/>
                    <a:pt x="33368" y="509893"/>
                    <a:pt x="0" y="511707"/>
                  </a:cubicBezTo>
                  <a:close/>
                </a:path>
              </a:pathLst>
            </a:custGeom>
            <a:solidFill>
              <a:schemeClr val="tx2"/>
            </a:solidFill>
            <a:ln w="649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1E08FF9-CB1A-4976-8A44-7E36B0ECFFB2}"/>
                </a:ext>
              </a:extLst>
            </p:cNvPr>
            <p:cNvSpPr/>
            <p:nvPr userDrawn="1"/>
          </p:nvSpPr>
          <p:spPr>
            <a:xfrm>
              <a:off x="1426582" y="2309249"/>
              <a:ext cx="352779" cy="155152"/>
            </a:xfrm>
            <a:custGeom>
              <a:avLst/>
              <a:gdLst>
                <a:gd name="connsiteX0" fmla="*/ 0 w 352779"/>
                <a:gd name="connsiteY0" fmla="*/ 0 h 155152"/>
                <a:gd name="connsiteX1" fmla="*/ 352780 w 352779"/>
                <a:gd name="connsiteY1" fmla="*/ 0 h 155152"/>
                <a:gd name="connsiteX2" fmla="*/ 352780 w 352779"/>
                <a:gd name="connsiteY2" fmla="*/ 155153 h 155152"/>
                <a:gd name="connsiteX3" fmla="*/ 0 w 352779"/>
                <a:gd name="connsiteY3" fmla="*/ 155153 h 155152"/>
              </a:gdLst>
              <a:ahLst/>
              <a:cxnLst>
                <a:cxn ang="0">
                  <a:pos x="connsiteX0" y="connsiteY0"/>
                </a:cxn>
                <a:cxn ang="0">
                  <a:pos x="connsiteX1" y="connsiteY1"/>
                </a:cxn>
                <a:cxn ang="0">
                  <a:pos x="connsiteX2" y="connsiteY2"/>
                </a:cxn>
                <a:cxn ang="0">
                  <a:pos x="connsiteX3" y="connsiteY3"/>
                </a:cxn>
              </a:cxnLst>
              <a:rect l="l" t="t" r="r" b="b"/>
              <a:pathLst>
                <a:path w="352779" h="155152">
                  <a:moveTo>
                    <a:pt x="0" y="0"/>
                  </a:moveTo>
                  <a:lnTo>
                    <a:pt x="352780" y="0"/>
                  </a:lnTo>
                  <a:lnTo>
                    <a:pt x="352780" y="155153"/>
                  </a:lnTo>
                  <a:lnTo>
                    <a:pt x="0" y="155153"/>
                  </a:lnTo>
                  <a:close/>
                </a:path>
              </a:pathLst>
            </a:custGeom>
            <a:solidFill>
              <a:schemeClr val="tx2"/>
            </a:solidFill>
            <a:ln w="649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6155C04-0C27-41D9-ADA1-B02E1F7EAA82}"/>
                </a:ext>
              </a:extLst>
            </p:cNvPr>
            <p:cNvSpPr/>
            <p:nvPr userDrawn="1"/>
          </p:nvSpPr>
          <p:spPr>
            <a:xfrm>
              <a:off x="1799076" y="2309463"/>
              <a:ext cx="134360" cy="154769"/>
            </a:xfrm>
            <a:custGeom>
              <a:avLst/>
              <a:gdLst>
                <a:gd name="connsiteX0" fmla="*/ 221 w 134360"/>
                <a:gd name="connsiteY0" fmla="*/ 154770 h 154769"/>
                <a:gd name="connsiteX1" fmla="*/ 0 w 134360"/>
                <a:gd name="connsiteY1" fmla="*/ 0 h 154769"/>
                <a:gd name="connsiteX2" fmla="*/ 134360 w 134360"/>
                <a:gd name="connsiteY2" fmla="*/ 77577 h 154769"/>
              </a:gdLst>
              <a:ahLst/>
              <a:cxnLst>
                <a:cxn ang="0">
                  <a:pos x="connsiteX0" y="connsiteY0"/>
                </a:cxn>
                <a:cxn ang="0">
                  <a:pos x="connsiteX1" y="connsiteY1"/>
                </a:cxn>
                <a:cxn ang="0">
                  <a:pos x="connsiteX2" y="connsiteY2"/>
                </a:cxn>
              </a:cxnLst>
              <a:rect l="l" t="t" r="r" b="b"/>
              <a:pathLst>
                <a:path w="134360" h="154769">
                  <a:moveTo>
                    <a:pt x="221" y="154770"/>
                  </a:moveTo>
                  <a:lnTo>
                    <a:pt x="0" y="0"/>
                  </a:lnTo>
                  <a:lnTo>
                    <a:pt x="134360" y="77577"/>
                  </a:lnTo>
                  <a:close/>
                </a:path>
              </a:pathLst>
            </a:custGeom>
            <a:solidFill>
              <a:schemeClr val="accent2"/>
            </a:solidFill>
            <a:ln w="6493" cap="flat">
              <a:noFill/>
              <a:prstDash val="solid"/>
              <a:miter/>
            </a:ln>
          </p:spPr>
          <p:txBody>
            <a:bodyPr rtlCol="0" anchor="ctr"/>
            <a:lstStyle/>
            <a:p>
              <a:endParaRPr lang="en-US"/>
            </a:p>
          </p:txBody>
        </p:sp>
      </p:grpSp>
    </p:spTree>
    <p:extLst>
      <p:ext uri="{BB962C8B-B14F-4D97-AF65-F5344CB8AC3E}">
        <p14:creationId xmlns:p14="http://schemas.microsoft.com/office/powerpoint/2010/main" val="59263424"/>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Kapittel 7">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098DEE0-4831-4111-A35B-803560731C83}"/>
              </a:ext>
            </a:extLst>
          </p:cNvPr>
          <p:cNvGrpSpPr/>
          <p:nvPr userDrawn="1"/>
        </p:nvGrpSpPr>
        <p:grpSpPr>
          <a:xfrm>
            <a:off x="655748" y="4551718"/>
            <a:ext cx="1646885" cy="1735167"/>
            <a:chOff x="655748" y="4551718"/>
            <a:chExt cx="1646885" cy="1735167"/>
          </a:xfrm>
        </p:grpSpPr>
        <p:sp>
          <p:nvSpPr>
            <p:cNvPr id="7" name="Freeform: Shape 6">
              <a:extLst>
                <a:ext uri="{FF2B5EF4-FFF2-40B4-BE49-F238E27FC236}">
                  <a16:creationId xmlns:a16="http://schemas.microsoft.com/office/drawing/2014/main" id="{203AFA82-12A0-47AC-877C-8B76876C21C4}"/>
                </a:ext>
              </a:extLst>
            </p:cNvPr>
            <p:cNvSpPr/>
            <p:nvPr/>
          </p:nvSpPr>
          <p:spPr>
            <a:xfrm>
              <a:off x="1733736" y="4551718"/>
              <a:ext cx="568897" cy="1199573"/>
            </a:xfrm>
            <a:custGeom>
              <a:avLst/>
              <a:gdLst>
                <a:gd name="connsiteX0" fmla="*/ 0 w 568897"/>
                <a:gd name="connsiteY0" fmla="*/ 1199574 h 1199573"/>
                <a:gd name="connsiteX1" fmla="*/ 0 w 568897"/>
                <a:gd name="connsiteY1" fmla="*/ 1199574 h 1199573"/>
                <a:gd name="connsiteX2" fmla="*/ 568043 w 568897"/>
                <a:gd name="connsiteY2" fmla="*/ 568043 h 1199573"/>
                <a:gd name="connsiteX3" fmla="*/ 0 w 568897"/>
                <a:gd name="connsiteY3" fmla="*/ 0 h 1199573"/>
                <a:gd name="connsiteX4" fmla="*/ 0 w 568897"/>
                <a:gd name="connsiteY4" fmla="*/ 1199574 h 1199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97" h="1199573">
                  <a:moveTo>
                    <a:pt x="0" y="1199574"/>
                  </a:moveTo>
                  <a:lnTo>
                    <a:pt x="0" y="1199574"/>
                  </a:lnTo>
                  <a:cubicBezTo>
                    <a:pt x="331253" y="1182042"/>
                    <a:pt x="585575" y="899297"/>
                    <a:pt x="568043" y="568043"/>
                  </a:cubicBezTo>
                  <a:cubicBezTo>
                    <a:pt x="551809" y="261298"/>
                    <a:pt x="306746" y="16234"/>
                    <a:pt x="0" y="0"/>
                  </a:cubicBezTo>
                  <a:lnTo>
                    <a:pt x="0" y="1199574"/>
                  </a:lnTo>
                  <a:close/>
                </a:path>
              </a:pathLst>
            </a:custGeom>
            <a:solidFill>
              <a:schemeClr val="tx1"/>
            </a:solidFill>
            <a:ln w="5023"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859FABF-B4B0-4E38-98B5-00C71DE74C3B}"/>
                </a:ext>
              </a:extLst>
            </p:cNvPr>
            <p:cNvSpPr/>
            <p:nvPr/>
          </p:nvSpPr>
          <p:spPr>
            <a:xfrm>
              <a:off x="1780578" y="4864399"/>
              <a:ext cx="334626" cy="351530"/>
            </a:xfrm>
            <a:custGeom>
              <a:avLst/>
              <a:gdLst>
                <a:gd name="connsiteX0" fmla="*/ 334626 w 334626"/>
                <a:gd name="connsiteY0" fmla="*/ 0 h 351530"/>
                <a:gd name="connsiteX1" fmla="*/ 334626 w 334626"/>
                <a:gd name="connsiteY1" fmla="*/ 0 h 351530"/>
                <a:gd name="connsiteX2" fmla="*/ 334626 w 334626"/>
                <a:gd name="connsiteY2" fmla="*/ 351530 h 351530"/>
                <a:gd name="connsiteX3" fmla="*/ 0 w 334626"/>
                <a:gd name="connsiteY3" fmla="*/ 351530 h 351530"/>
                <a:gd name="connsiteX4" fmla="*/ 0 w 334626"/>
                <a:gd name="connsiteY4" fmla="*/ 351349 h 351530"/>
                <a:gd name="connsiteX5" fmla="*/ 266694 w 334626"/>
                <a:gd name="connsiteY5" fmla="*/ 10289 h 351530"/>
                <a:gd name="connsiteX6" fmla="*/ 334626 w 334626"/>
                <a:gd name="connsiteY6" fmla="*/ 0 h 35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626" h="351530">
                  <a:moveTo>
                    <a:pt x="334626" y="0"/>
                  </a:moveTo>
                  <a:lnTo>
                    <a:pt x="334626" y="0"/>
                  </a:lnTo>
                  <a:lnTo>
                    <a:pt x="334626" y="351530"/>
                  </a:lnTo>
                  <a:lnTo>
                    <a:pt x="0" y="351530"/>
                  </a:lnTo>
                  <a:lnTo>
                    <a:pt x="0" y="351349"/>
                  </a:lnTo>
                  <a:cubicBezTo>
                    <a:pt x="590" y="190102"/>
                    <a:pt x="110346" y="49741"/>
                    <a:pt x="266694" y="10289"/>
                  </a:cubicBezTo>
                  <a:cubicBezTo>
                    <a:pt x="288954" y="4684"/>
                    <a:pt x="311704" y="1238"/>
                    <a:pt x="334626" y="0"/>
                  </a:cubicBezTo>
                  <a:close/>
                </a:path>
              </a:pathLst>
            </a:custGeom>
            <a:solidFill>
              <a:schemeClr val="accent3"/>
            </a:solidFill>
            <a:ln w="502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7EB89A1-BD7D-4078-9C7B-84A4588F3625}"/>
                </a:ext>
              </a:extLst>
            </p:cNvPr>
            <p:cNvSpPr/>
            <p:nvPr/>
          </p:nvSpPr>
          <p:spPr>
            <a:xfrm>
              <a:off x="655748" y="5215783"/>
              <a:ext cx="977032" cy="1071102"/>
            </a:xfrm>
            <a:custGeom>
              <a:avLst/>
              <a:gdLst>
                <a:gd name="connsiteX0" fmla="*/ 977032 w 977032"/>
                <a:gd name="connsiteY0" fmla="*/ 1071102 h 1071102"/>
                <a:gd name="connsiteX1" fmla="*/ 974424 w 977032"/>
                <a:gd name="connsiteY1" fmla="*/ 1071002 h 1071102"/>
                <a:gd name="connsiteX2" fmla="*/ 607729 w 977032"/>
                <a:gd name="connsiteY2" fmla="*/ 790400 h 1071102"/>
                <a:gd name="connsiteX3" fmla="*/ 125983 w 977032"/>
                <a:gd name="connsiteY3" fmla="*/ 203189 h 1071102"/>
                <a:gd name="connsiteX4" fmla="*/ 272 w 977032"/>
                <a:gd name="connsiteY4" fmla="*/ 2759 h 1071102"/>
                <a:gd name="connsiteX5" fmla="*/ 0 w 977032"/>
                <a:gd name="connsiteY5" fmla="*/ 0 h 1071102"/>
                <a:gd name="connsiteX6" fmla="*/ 977032 w 977032"/>
                <a:gd name="connsiteY6" fmla="*/ 0 h 1071102"/>
                <a:gd name="connsiteX7" fmla="*/ 5574 w 977032"/>
                <a:gd name="connsiteY7" fmla="*/ 5036 h 1071102"/>
                <a:gd name="connsiteX8" fmla="*/ 128778 w 977032"/>
                <a:gd name="connsiteY8" fmla="*/ 199017 h 1071102"/>
                <a:gd name="connsiteX9" fmla="*/ 612383 w 977032"/>
                <a:gd name="connsiteY9" fmla="*/ 788475 h 1071102"/>
                <a:gd name="connsiteX10" fmla="*/ 972021 w 977032"/>
                <a:gd name="connsiteY10" fmla="*/ 1065890 h 1071102"/>
                <a:gd name="connsiteX11" fmla="*/ 972021 w 977032"/>
                <a:gd name="connsiteY11" fmla="*/ 5036 h 107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7032" h="1071102">
                  <a:moveTo>
                    <a:pt x="977032" y="1071102"/>
                  </a:moveTo>
                  <a:lnTo>
                    <a:pt x="974424" y="1071002"/>
                  </a:lnTo>
                  <a:cubicBezTo>
                    <a:pt x="720693" y="1061492"/>
                    <a:pt x="675752" y="953649"/>
                    <a:pt x="607729" y="790400"/>
                  </a:cubicBezTo>
                  <a:cubicBezTo>
                    <a:pt x="542837" y="634680"/>
                    <a:pt x="453964" y="421408"/>
                    <a:pt x="125983" y="203189"/>
                  </a:cubicBezTo>
                  <a:cubicBezTo>
                    <a:pt x="50737" y="153181"/>
                    <a:pt x="8445" y="85746"/>
                    <a:pt x="272" y="2759"/>
                  </a:cubicBezTo>
                  <a:lnTo>
                    <a:pt x="0" y="0"/>
                  </a:lnTo>
                  <a:lnTo>
                    <a:pt x="977032" y="0"/>
                  </a:lnTo>
                  <a:close/>
                  <a:moveTo>
                    <a:pt x="5574" y="5036"/>
                  </a:moveTo>
                  <a:cubicBezTo>
                    <a:pt x="14250" y="85178"/>
                    <a:pt x="55693" y="150437"/>
                    <a:pt x="128778" y="199017"/>
                  </a:cubicBezTo>
                  <a:cubicBezTo>
                    <a:pt x="458036" y="418075"/>
                    <a:pt x="547245" y="632162"/>
                    <a:pt x="612383" y="788475"/>
                  </a:cubicBezTo>
                  <a:cubicBezTo>
                    <a:pt x="679426" y="949372"/>
                    <a:pt x="723800" y="1055857"/>
                    <a:pt x="972021" y="1065890"/>
                  </a:cubicBezTo>
                  <a:lnTo>
                    <a:pt x="972021" y="5036"/>
                  </a:lnTo>
                  <a:close/>
                </a:path>
              </a:pathLst>
            </a:custGeom>
            <a:solidFill>
              <a:schemeClr val="tx1"/>
            </a:solidFill>
            <a:ln w="502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2970644-E0F4-4520-93D5-053B346F439B}"/>
                </a:ext>
              </a:extLst>
            </p:cNvPr>
            <p:cNvSpPr/>
            <p:nvPr/>
          </p:nvSpPr>
          <p:spPr>
            <a:xfrm>
              <a:off x="1294359" y="4712987"/>
              <a:ext cx="335907" cy="335907"/>
            </a:xfrm>
            <a:custGeom>
              <a:avLst/>
              <a:gdLst>
                <a:gd name="connsiteX0" fmla="*/ 335908 w 335907"/>
                <a:gd name="connsiteY0" fmla="*/ 167954 h 335907"/>
                <a:gd name="connsiteX1" fmla="*/ 167954 w 335907"/>
                <a:gd name="connsiteY1" fmla="*/ 335908 h 335907"/>
                <a:gd name="connsiteX2" fmla="*/ 0 w 335907"/>
                <a:gd name="connsiteY2" fmla="*/ 167954 h 335907"/>
                <a:gd name="connsiteX3" fmla="*/ 167954 w 335907"/>
                <a:gd name="connsiteY3" fmla="*/ 0 h 335907"/>
                <a:gd name="connsiteX4" fmla="*/ 335908 w 335907"/>
                <a:gd name="connsiteY4" fmla="*/ 167954 h 335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7" h="335907">
                  <a:moveTo>
                    <a:pt x="335908" y="167954"/>
                  </a:moveTo>
                  <a:cubicBezTo>
                    <a:pt x="335908" y="260712"/>
                    <a:pt x="260712" y="335908"/>
                    <a:pt x="167954" y="335908"/>
                  </a:cubicBezTo>
                  <a:cubicBezTo>
                    <a:pt x="75196" y="335908"/>
                    <a:pt x="0" y="260712"/>
                    <a:pt x="0" y="167954"/>
                  </a:cubicBezTo>
                  <a:cubicBezTo>
                    <a:pt x="0" y="75196"/>
                    <a:pt x="75196" y="0"/>
                    <a:pt x="167954" y="0"/>
                  </a:cubicBezTo>
                  <a:cubicBezTo>
                    <a:pt x="260712" y="0"/>
                    <a:pt x="335908" y="75196"/>
                    <a:pt x="335908" y="167954"/>
                  </a:cubicBezTo>
                  <a:close/>
                </a:path>
              </a:pathLst>
            </a:custGeom>
            <a:solidFill>
              <a:schemeClr val="accent1"/>
            </a:solidFill>
            <a:ln w="5023"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A9042F5-4D8F-4185-9361-03C7324C575B}"/>
                </a:ext>
              </a:extLst>
            </p:cNvPr>
            <p:cNvSpPr/>
            <p:nvPr/>
          </p:nvSpPr>
          <p:spPr>
            <a:xfrm>
              <a:off x="802053" y="5555712"/>
              <a:ext cx="660265" cy="492964"/>
            </a:xfrm>
            <a:custGeom>
              <a:avLst/>
              <a:gdLst>
                <a:gd name="connsiteX0" fmla="*/ 0 w 660265"/>
                <a:gd name="connsiteY0" fmla="*/ 0 h 492964"/>
                <a:gd name="connsiteX1" fmla="*/ 660265 w 660265"/>
                <a:gd name="connsiteY1" fmla="*/ 0 h 492964"/>
                <a:gd name="connsiteX2" fmla="*/ 660265 w 660265"/>
                <a:gd name="connsiteY2" fmla="*/ 492965 h 492964"/>
                <a:gd name="connsiteX3" fmla="*/ 0 w 660265"/>
                <a:gd name="connsiteY3" fmla="*/ 492965 h 492964"/>
              </a:gdLst>
              <a:ahLst/>
              <a:cxnLst>
                <a:cxn ang="0">
                  <a:pos x="connsiteX0" y="connsiteY0"/>
                </a:cxn>
                <a:cxn ang="0">
                  <a:pos x="connsiteX1" y="connsiteY1"/>
                </a:cxn>
                <a:cxn ang="0">
                  <a:pos x="connsiteX2" y="connsiteY2"/>
                </a:cxn>
                <a:cxn ang="0">
                  <a:pos x="connsiteX3" y="connsiteY3"/>
                </a:cxn>
              </a:cxnLst>
              <a:rect l="l" t="t" r="r" b="b"/>
              <a:pathLst>
                <a:path w="660265" h="492964">
                  <a:moveTo>
                    <a:pt x="0" y="0"/>
                  </a:moveTo>
                  <a:lnTo>
                    <a:pt x="660265" y="0"/>
                  </a:lnTo>
                  <a:lnTo>
                    <a:pt x="660265" y="492965"/>
                  </a:lnTo>
                  <a:lnTo>
                    <a:pt x="0" y="492965"/>
                  </a:lnTo>
                  <a:close/>
                </a:path>
              </a:pathLst>
            </a:custGeom>
            <a:solidFill>
              <a:schemeClr val="accent1"/>
            </a:solidFill>
            <a:ln w="502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0E1719E-0A39-4B5D-9A91-93111541A716}"/>
                </a:ext>
              </a:extLst>
            </p:cNvPr>
            <p:cNvSpPr/>
            <p:nvPr/>
          </p:nvSpPr>
          <p:spPr>
            <a:xfrm>
              <a:off x="1733736" y="5847805"/>
              <a:ext cx="415486" cy="436477"/>
            </a:xfrm>
            <a:custGeom>
              <a:avLst/>
              <a:gdLst>
                <a:gd name="connsiteX0" fmla="*/ 0 w 415486"/>
                <a:gd name="connsiteY0" fmla="*/ 436477 h 436477"/>
                <a:gd name="connsiteX1" fmla="*/ 0 w 415486"/>
                <a:gd name="connsiteY1" fmla="*/ 436477 h 436477"/>
                <a:gd name="connsiteX2" fmla="*/ 0 w 415486"/>
                <a:gd name="connsiteY2" fmla="*/ 0 h 436477"/>
                <a:gd name="connsiteX3" fmla="*/ 415487 w 415486"/>
                <a:gd name="connsiteY3" fmla="*/ 0 h 436477"/>
                <a:gd name="connsiteX4" fmla="*/ 415487 w 415486"/>
                <a:gd name="connsiteY4" fmla="*/ 221 h 436477"/>
                <a:gd name="connsiteX5" fmla="*/ 84349 w 415486"/>
                <a:gd name="connsiteY5" fmla="*/ 423685 h 436477"/>
                <a:gd name="connsiteX6" fmla="*/ 0 w 415486"/>
                <a:gd name="connsiteY6" fmla="*/ 436477 h 43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486" h="436477">
                  <a:moveTo>
                    <a:pt x="0" y="436477"/>
                  </a:moveTo>
                  <a:lnTo>
                    <a:pt x="0" y="436477"/>
                  </a:lnTo>
                  <a:lnTo>
                    <a:pt x="0" y="0"/>
                  </a:lnTo>
                  <a:lnTo>
                    <a:pt x="415487" y="0"/>
                  </a:lnTo>
                  <a:lnTo>
                    <a:pt x="415487" y="221"/>
                  </a:lnTo>
                  <a:cubicBezTo>
                    <a:pt x="414741" y="200425"/>
                    <a:pt x="278467" y="374693"/>
                    <a:pt x="84349" y="423685"/>
                  </a:cubicBezTo>
                  <a:cubicBezTo>
                    <a:pt x="56708" y="430646"/>
                    <a:pt x="28462" y="434930"/>
                    <a:pt x="0" y="436477"/>
                  </a:cubicBezTo>
                  <a:close/>
                </a:path>
              </a:pathLst>
            </a:custGeom>
            <a:solidFill>
              <a:schemeClr val="accent4"/>
            </a:solidFill>
            <a:ln w="502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89B03DF-B3C2-4148-A06B-C46D7B5FCBD2}"/>
                </a:ext>
              </a:extLst>
            </p:cNvPr>
            <p:cNvSpPr/>
            <p:nvPr/>
          </p:nvSpPr>
          <p:spPr>
            <a:xfrm>
              <a:off x="704565" y="5471751"/>
              <a:ext cx="660265" cy="492964"/>
            </a:xfrm>
            <a:custGeom>
              <a:avLst/>
              <a:gdLst>
                <a:gd name="connsiteX0" fmla="*/ 0 w 660265"/>
                <a:gd name="connsiteY0" fmla="*/ 0 h 492964"/>
                <a:gd name="connsiteX1" fmla="*/ 660265 w 660265"/>
                <a:gd name="connsiteY1" fmla="*/ 0 h 492964"/>
                <a:gd name="connsiteX2" fmla="*/ 660265 w 660265"/>
                <a:gd name="connsiteY2" fmla="*/ 492965 h 492964"/>
                <a:gd name="connsiteX3" fmla="*/ 0 w 660265"/>
                <a:gd name="connsiteY3" fmla="*/ 492965 h 492964"/>
              </a:gdLst>
              <a:ahLst/>
              <a:cxnLst>
                <a:cxn ang="0">
                  <a:pos x="connsiteX0" y="connsiteY0"/>
                </a:cxn>
                <a:cxn ang="0">
                  <a:pos x="connsiteX1" y="connsiteY1"/>
                </a:cxn>
                <a:cxn ang="0">
                  <a:pos x="connsiteX2" y="connsiteY2"/>
                </a:cxn>
                <a:cxn ang="0">
                  <a:pos x="connsiteX3" y="connsiteY3"/>
                </a:cxn>
              </a:cxnLst>
              <a:rect l="l" t="t" r="r" b="b"/>
              <a:pathLst>
                <a:path w="660265" h="492964">
                  <a:moveTo>
                    <a:pt x="0" y="0"/>
                  </a:moveTo>
                  <a:lnTo>
                    <a:pt x="660265" y="0"/>
                  </a:lnTo>
                  <a:lnTo>
                    <a:pt x="660265" y="492965"/>
                  </a:lnTo>
                  <a:lnTo>
                    <a:pt x="0" y="492965"/>
                  </a:lnTo>
                  <a:close/>
                </a:path>
              </a:pathLst>
            </a:custGeom>
            <a:solidFill>
              <a:schemeClr val="accent2"/>
            </a:solidFill>
            <a:ln w="502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4BED88D-442C-4B54-8369-BD21A42D657C}"/>
                </a:ext>
              </a:extLst>
            </p:cNvPr>
            <p:cNvSpPr/>
            <p:nvPr/>
          </p:nvSpPr>
          <p:spPr>
            <a:xfrm>
              <a:off x="879083" y="5703023"/>
              <a:ext cx="446123" cy="66117"/>
            </a:xfrm>
            <a:custGeom>
              <a:avLst/>
              <a:gdLst>
                <a:gd name="connsiteX0" fmla="*/ 0 w 446123"/>
                <a:gd name="connsiteY0" fmla="*/ 0 h 66117"/>
                <a:gd name="connsiteX1" fmla="*/ 446123 w 446123"/>
                <a:gd name="connsiteY1" fmla="*/ 0 h 66117"/>
                <a:gd name="connsiteX2" fmla="*/ 446123 w 446123"/>
                <a:gd name="connsiteY2" fmla="*/ 66118 h 66117"/>
                <a:gd name="connsiteX3" fmla="*/ 0 w 446123"/>
                <a:gd name="connsiteY3" fmla="*/ 66118 h 66117"/>
              </a:gdLst>
              <a:ahLst/>
              <a:cxnLst>
                <a:cxn ang="0">
                  <a:pos x="connsiteX0" y="connsiteY0"/>
                </a:cxn>
                <a:cxn ang="0">
                  <a:pos x="connsiteX1" y="connsiteY1"/>
                </a:cxn>
                <a:cxn ang="0">
                  <a:pos x="connsiteX2" y="connsiteY2"/>
                </a:cxn>
                <a:cxn ang="0">
                  <a:pos x="connsiteX3" y="connsiteY3"/>
                </a:cxn>
              </a:cxnLst>
              <a:rect l="l" t="t" r="r" b="b"/>
              <a:pathLst>
                <a:path w="446123" h="66117">
                  <a:moveTo>
                    <a:pt x="0" y="0"/>
                  </a:moveTo>
                  <a:lnTo>
                    <a:pt x="446123" y="0"/>
                  </a:lnTo>
                  <a:lnTo>
                    <a:pt x="446123" y="66118"/>
                  </a:lnTo>
                  <a:lnTo>
                    <a:pt x="0" y="66118"/>
                  </a:lnTo>
                  <a:close/>
                </a:path>
              </a:pathLst>
            </a:custGeom>
            <a:solidFill>
              <a:schemeClr val="bg1"/>
            </a:solidFill>
            <a:ln w="502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295325-234F-4D8D-9D39-605C8B56CF8F}"/>
                </a:ext>
              </a:extLst>
            </p:cNvPr>
            <p:cNvSpPr/>
            <p:nvPr/>
          </p:nvSpPr>
          <p:spPr>
            <a:xfrm>
              <a:off x="1021764" y="6093669"/>
              <a:ext cx="220832" cy="190613"/>
            </a:xfrm>
            <a:custGeom>
              <a:avLst/>
              <a:gdLst>
                <a:gd name="connsiteX0" fmla="*/ 110416 w 220832"/>
                <a:gd name="connsiteY0" fmla="*/ 0 h 190613"/>
                <a:gd name="connsiteX1" fmla="*/ 220832 w 220832"/>
                <a:gd name="connsiteY1" fmla="*/ 190613 h 190613"/>
                <a:gd name="connsiteX2" fmla="*/ 0 w 220832"/>
                <a:gd name="connsiteY2" fmla="*/ 190613 h 190613"/>
              </a:gdLst>
              <a:ahLst/>
              <a:cxnLst>
                <a:cxn ang="0">
                  <a:pos x="connsiteX0" y="connsiteY0"/>
                </a:cxn>
                <a:cxn ang="0">
                  <a:pos x="connsiteX1" y="connsiteY1"/>
                </a:cxn>
                <a:cxn ang="0">
                  <a:pos x="connsiteX2" y="connsiteY2"/>
                </a:cxn>
              </a:cxnLst>
              <a:rect l="l" t="t" r="r" b="b"/>
              <a:pathLst>
                <a:path w="220832" h="190613">
                  <a:moveTo>
                    <a:pt x="110416" y="0"/>
                  </a:moveTo>
                  <a:lnTo>
                    <a:pt x="220832" y="190613"/>
                  </a:lnTo>
                  <a:lnTo>
                    <a:pt x="0" y="190613"/>
                  </a:lnTo>
                  <a:close/>
                </a:path>
              </a:pathLst>
            </a:custGeom>
            <a:solidFill>
              <a:schemeClr val="accent2"/>
            </a:solidFill>
            <a:ln w="502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F69A97-AC40-4BBF-93FE-8C1F8ABE2CE0}"/>
                </a:ext>
              </a:extLst>
            </p:cNvPr>
            <p:cNvSpPr/>
            <p:nvPr/>
          </p:nvSpPr>
          <p:spPr>
            <a:xfrm>
              <a:off x="879083" y="5832590"/>
              <a:ext cx="311228" cy="66117"/>
            </a:xfrm>
            <a:custGeom>
              <a:avLst/>
              <a:gdLst>
                <a:gd name="connsiteX0" fmla="*/ 0 w 311228"/>
                <a:gd name="connsiteY0" fmla="*/ 0 h 66117"/>
                <a:gd name="connsiteX1" fmla="*/ 311228 w 311228"/>
                <a:gd name="connsiteY1" fmla="*/ 0 h 66117"/>
                <a:gd name="connsiteX2" fmla="*/ 311228 w 311228"/>
                <a:gd name="connsiteY2" fmla="*/ 66118 h 66117"/>
                <a:gd name="connsiteX3" fmla="*/ 0 w 311228"/>
                <a:gd name="connsiteY3" fmla="*/ 66118 h 66117"/>
              </a:gdLst>
              <a:ahLst/>
              <a:cxnLst>
                <a:cxn ang="0">
                  <a:pos x="connsiteX0" y="connsiteY0"/>
                </a:cxn>
                <a:cxn ang="0">
                  <a:pos x="connsiteX1" y="connsiteY1"/>
                </a:cxn>
                <a:cxn ang="0">
                  <a:pos x="connsiteX2" y="connsiteY2"/>
                </a:cxn>
                <a:cxn ang="0">
                  <a:pos x="connsiteX3" y="connsiteY3"/>
                </a:cxn>
              </a:cxnLst>
              <a:rect l="l" t="t" r="r" b="b"/>
              <a:pathLst>
                <a:path w="311228" h="66117">
                  <a:moveTo>
                    <a:pt x="0" y="0"/>
                  </a:moveTo>
                  <a:lnTo>
                    <a:pt x="311228" y="0"/>
                  </a:lnTo>
                  <a:lnTo>
                    <a:pt x="311228" y="66118"/>
                  </a:lnTo>
                  <a:lnTo>
                    <a:pt x="0" y="66118"/>
                  </a:lnTo>
                  <a:close/>
                </a:path>
              </a:pathLst>
            </a:custGeom>
            <a:solidFill>
              <a:schemeClr val="bg1"/>
            </a:solidFill>
            <a:ln w="5023"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379729671"/>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Kapittel 8">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02C701-AB8C-46E4-A998-38E9C9D55D9D}"/>
              </a:ext>
            </a:extLst>
          </p:cNvPr>
          <p:cNvGrpSpPr/>
          <p:nvPr userDrawn="1"/>
        </p:nvGrpSpPr>
        <p:grpSpPr>
          <a:xfrm>
            <a:off x="8674695" y="3621818"/>
            <a:ext cx="3000841" cy="2814283"/>
            <a:chOff x="8674695" y="3621818"/>
            <a:chExt cx="3000841" cy="2814283"/>
          </a:xfrm>
        </p:grpSpPr>
        <p:sp>
          <p:nvSpPr>
            <p:cNvPr id="9" name="Freeform: Shape 8">
              <a:extLst>
                <a:ext uri="{FF2B5EF4-FFF2-40B4-BE49-F238E27FC236}">
                  <a16:creationId xmlns:a16="http://schemas.microsoft.com/office/drawing/2014/main" id="{450028C0-13C4-4CBB-B8A4-B90DD2829DF6}"/>
                </a:ext>
              </a:extLst>
            </p:cNvPr>
            <p:cNvSpPr/>
            <p:nvPr/>
          </p:nvSpPr>
          <p:spPr>
            <a:xfrm>
              <a:off x="9906961" y="3806827"/>
              <a:ext cx="899255" cy="899255"/>
            </a:xfrm>
            <a:custGeom>
              <a:avLst/>
              <a:gdLst>
                <a:gd name="connsiteX0" fmla="*/ 899256 w 899255"/>
                <a:gd name="connsiteY0" fmla="*/ 449628 h 899255"/>
                <a:gd name="connsiteX1" fmla="*/ 449628 w 899255"/>
                <a:gd name="connsiteY1" fmla="*/ 899255 h 899255"/>
                <a:gd name="connsiteX2" fmla="*/ 0 w 899255"/>
                <a:gd name="connsiteY2" fmla="*/ 449628 h 899255"/>
                <a:gd name="connsiteX3" fmla="*/ 449628 w 899255"/>
                <a:gd name="connsiteY3" fmla="*/ 0 h 899255"/>
                <a:gd name="connsiteX4" fmla="*/ 899256 w 899255"/>
                <a:gd name="connsiteY4" fmla="*/ 449628 h 899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255" h="899255">
                  <a:moveTo>
                    <a:pt x="899256" y="449628"/>
                  </a:moveTo>
                  <a:cubicBezTo>
                    <a:pt x="899256" y="697950"/>
                    <a:pt x="697950" y="899255"/>
                    <a:pt x="449628" y="899255"/>
                  </a:cubicBezTo>
                  <a:cubicBezTo>
                    <a:pt x="201305" y="899255"/>
                    <a:pt x="0" y="697950"/>
                    <a:pt x="0" y="449628"/>
                  </a:cubicBezTo>
                  <a:cubicBezTo>
                    <a:pt x="0" y="201305"/>
                    <a:pt x="201305" y="0"/>
                    <a:pt x="449628" y="0"/>
                  </a:cubicBezTo>
                  <a:cubicBezTo>
                    <a:pt x="697950" y="0"/>
                    <a:pt x="899256" y="201305"/>
                    <a:pt x="899256" y="449628"/>
                  </a:cubicBezTo>
                  <a:close/>
                </a:path>
              </a:pathLst>
            </a:custGeom>
            <a:solidFill>
              <a:schemeClr val="accent3"/>
            </a:solidFill>
            <a:ln w="772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C0E318B-B34A-4981-A556-01AF85251C86}"/>
                </a:ext>
              </a:extLst>
            </p:cNvPr>
            <p:cNvSpPr/>
            <p:nvPr/>
          </p:nvSpPr>
          <p:spPr>
            <a:xfrm>
              <a:off x="8674695" y="3621818"/>
              <a:ext cx="2477629" cy="2260487"/>
            </a:xfrm>
            <a:custGeom>
              <a:avLst/>
              <a:gdLst>
                <a:gd name="connsiteX0" fmla="*/ 0 w 2477629"/>
                <a:gd name="connsiteY0" fmla="*/ 2260488 h 2260487"/>
                <a:gd name="connsiteX1" fmla="*/ 302 w 2477629"/>
                <a:gd name="connsiteY1" fmla="*/ 2252418 h 2260487"/>
                <a:gd name="connsiteX2" fmla="*/ 193064 w 2477629"/>
                <a:gd name="connsiteY2" fmla="*/ 1666426 h 2260487"/>
                <a:gd name="connsiteX3" fmla="*/ 649516 w 2477629"/>
                <a:gd name="connsiteY3" fmla="*/ 1403850 h 2260487"/>
                <a:gd name="connsiteX4" fmla="*/ 2004752 w 2477629"/>
                <a:gd name="connsiteY4" fmla="*/ 292033 h 2260487"/>
                <a:gd name="connsiteX5" fmla="*/ 2469042 w 2477629"/>
                <a:gd name="connsiteY5" fmla="*/ 851 h 2260487"/>
                <a:gd name="connsiteX6" fmla="*/ 2477630 w 2477629"/>
                <a:gd name="connsiteY6" fmla="*/ 0 h 2260487"/>
                <a:gd name="connsiteX7" fmla="*/ 2453041 w 2477629"/>
                <a:gd name="connsiteY7" fmla="*/ 2246584 h 2260487"/>
                <a:gd name="connsiteX8" fmla="*/ 2445435 w 2477629"/>
                <a:gd name="connsiteY8" fmla="*/ 2246630 h 2260487"/>
                <a:gd name="connsiteX9" fmla="*/ 2461970 w 2477629"/>
                <a:gd name="connsiteY9" fmla="*/ 17154 h 2260487"/>
                <a:gd name="connsiteX10" fmla="*/ 2017642 w 2477629"/>
                <a:gd name="connsiteY10" fmla="*/ 300598 h 2260487"/>
                <a:gd name="connsiteX11" fmla="*/ 1284725 w 2477629"/>
                <a:gd name="connsiteY11" fmla="*/ 1087143 h 2260487"/>
                <a:gd name="connsiteX12" fmla="*/ 655474 w 2477629"/>
                <a:gd name="connsiteY12" fmla="*/ 1418141 h 2260487"/>
                <a:gd name="connsiteX13" fmla="*/ 16086 w 2477629"/>
                <a:gd name="connsiteY13" fmla="*/ 2244920 h 2260487"/>
                <a:gd name="connsiteX14" fmla="*/ 2437736 w 2477629"/>
                <a:gd name="connsiteY14" fmla="*/ 2231202 h 226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7629" h="2260487">
                  <a:moveTo>
                    <a:pt x="0" y="2260488"/>
                  </a:moveTo>
                  <a:lnTo>
                    <a:pt x="302" y="2252418"/>
                  </a:lnTo>
                  <a:cubicBezTo>
                    <a:pt x="10616" y="1977222"/>
                    <a:pt x="70070" y="1796507"/>
                    <a:pt x="193064" y="1666426"/>
                  </a:cubicBezTo>
                  <a:cubicBezTo>
                    <a:pt x="306030" y="1547007"/>
                    <a:pt x="465188" y="1480667"/>
                    <a:pt x="649516" y="1403850"/>
                  </a:cubicBezTo>
                  <a:cubicBezTo>
                    <a:pt x="1008918" y="1254085"/>
                    <a:pt x="1501132" y="1048982"/>
                    <a:pt x="2004752" y="292033"/>
                  </a:cubicBezTo>
                  <a:cubicBezTo>
                    <a:pt x="2120557" y="117755"/>
                    <a:pt x="2276768" y="19792"/>
                    <a:pt x="2469042" y="851"/>
                  </a:cubicBezTo>
                  <a:lnTo>
                    <a:pt x="2477630" y="0"/>
                  </a:lnTo>
                  <a:lnTo>
                    <a:pt x="2453041" y="2246584"/>
                  </a:lnTo>
                  <a:lnTo>
                    <a:pt x="2445435" y="2246630"/>
                  </a:lnTo>
                  <a:close/>
                  <a:moveTo>
                    <a:pt x="2461970" y="17154"/>
                  </a:moveTo>
                  <a:cubicBezTo>
                    <a:pt x="2278470" y="37666"/>
                    <a:pt x="2129014" y="132990"/>
                    <a:pt x="2017642" y="300598"/>
                  </a:cubicBezTo>
                  <a:cubicBezTo>
                    <a:pt x="1793118" y="638049"/>
                    <a:pt x="1553398" y="895333"/>
                    <a:pt x="1284725" y="1087143"/>
                  </a:cubicBezTo>
                  <a:cubicBezTo>
                    <a:pt x="1053377" y="1252336"/>
                    <a:pt x="841976" y="1340419"/>
                    <a:pt x="655474" y="1418141"/>
                  </a:cubicBezTo>
                  <a:cubicBezTo>
                    <a:pt x="285030" y="1572502"/>
                    <a:pt x="39716" y="1674767"/>
                    <a:pt x="16086" y="2244920"/>
                  </a:cubicBezTo>
                  <a:lnTo>
                    <a:pt x="2437736" y="2231202"/>
                  </a:lnTo>
                  <a:close/>
                </a:path>
              </a:pathLst>
            </a:custGeom>
            <a:solidFill>
              <a:schemeClr val="tx1"/>
            </a:solidFill>
            <a:ln w="772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178EF47-34A0-4AFC-8C39-0CC0AD04EB87}"/>
                </a:ext>
              </a:extLst>
            </p:cNvPr>
            <p:cNvSpPr/>
            <p:nvPr/>
          </p:nvSpPr>
          <p:spPr>
            <a:xfrm>
              <a:off x="9342711" y="5315533"/>
              <a:ext cx="652332" cy="561433"/>
            </a:xfrm>
            <a:custGeom>
              <a:avLst/>
              <a:gdLst>
                <a:gd name="connsiteX0" fmla="*/ 652332 w 652332"/>
                <a:gd name="connsiteY0" fmla="*/ 561433 h 561433"/>
                <a:gd name="connsiteX1" fmla="*/ 0 w 652332"/>
                <a:gd name="connsiteY1" fmla="*/ 561433 h 561433"/>
                <a:gd name="connsiteX2" fmla="*/ 326162 w 652332"/>
                <a:gd name="connsiteY2" fmla="*/ 0 h 561433"/>
              </a:gdLst>
              <a:ahLst/>
              <a:cxnLst>
                <a:cxn ang="0">
                  <a:pos x="connsiteX0" y="connsiteY0"/>
                </a:cxn>
                <a:cxn ang="0">
                  <a:pos x="connsiteX1" y="connsiteY1"/>
                </a:cxn>
                <a:cxn ang="0">
                  <a:pos x="connsiteX2" y="connsiteY2"/>
                </a:cxn>
              </a:cxnLst>
              <a:rect l="l" t="t" r="r" b="b"/>
              <a:pathLst>
                <a:path w="652332" h="561433">
                  <a:moveTo>
                    <a:pt x="652332" y="561433"/>
                  </a:moveTo>
                  <a:lnTo>
                    <a:pt x="0" y="561433"/>
                  </a:lnTo>
                  <a:lnTo>
                    <a:pt x="326162" y="0"/>
                  </a:lnTo>
                  <a:close/>
                </a:path>
              </a:pathLst>
            </a:custGeom>
            <a:solidFill>
              <a:schemeClr val="accent2"/>
            </a:solidFill>
            <a:ln w="772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992D7AF-BCB2-4554-8ABF-DFA162E02038}"/>
                </a:ext>
              </a:extLst>
            </p:cNvPr>
            <p:cNvSpPr/>
            <p:nvPr/>
          </p:nvSpPr>
          <p:spPr>
            <a:xfrm>
              <a:off x="8881477" y="5318164"/>
              <a:ext cx="652332" cy="561432"/>
            </a:xfrm>
            <a:custGeom>
              <a:avLst/>
              <a:gdLst>
                <a:gd name="connsiteX0" fmla="*/ 652332 w 652332"/>
                <a:gd name="connsiteY0" fmla="*/ 561433 h 561432"/>
                <a:gd name="connsiteX1" fmla="*/ 0 w 652332"/>
                <a:gd name="connsiteY1" fmla="*/ 561433 h 561432"/>
                <a:gd name="connsiteX2" fmla="*/ 326170 w 652332"/>
                <a:gd name="connsiteY2" fmla="*/ 0 h 561432"/>
              </a:gdLst>
              <a:ahLst/>
              <a:cxnLst>
                <a:cxn ang="0">
                  <a:pos x="connsiteX0" y="connsiteY0"/>
                </a:cxn>
                <a:cxn ang="0">
                  <a:pos x="connsiteX1" y="connsiteY1"/>
                </a:cxn>
                <a:cxn ang="0">
                  <a:pos x="connsiteX2" y="connsiteY2"/>
                </a:cxn>
              </a:cxnLst>
              <a:rect l="l" t="t" r="r" b="b"/>
              <a:pathLst>
                <a:path w="652332" h="561432">
                  <a:moveTo>
                    <a:pt x="652332" y="561433"/>
                  </a:moveTo>
                  <a:lnTo>
                    <a:pt x="0" y="561433"/>
                  </a:lnTo>
                  <a:lnTo>
                    <a:pt x="326170" y="0"/>
                  </a:lnTo>
                  <a:close/>
                </a:path>
              </a:pathLst>
            </a:custGeom>
            <a:solidFill>
              <a:schemeClr val="accent2"/>
            </a:solidFill>
            <a:ln w="772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0AEDC6C-AF72-4D98-A3DA-BF539F825F62}"/>
                </a:ext>
              </a:extLst>
            </p:cNvPr>
            <p:cNvSpPr/>
            <p:nvPr/>
          </p:nvSpPr>
          <p:spPr>
            <a:xfrm>
              <a:off x="10611064" y="5317839"/>
              <a:ext cx="1064472" cy="1118262"/>
            </a:xfrm>
            <a:custGeom>
              <a:avLst/>
              <a:gdLst>
                <a:gd name="connsiteX0" fmla="*/ 216098 w 1064472"/>
                <a:gd name="connsiteY0" fmla="*/ 1085487 h 1118262"/>
                <a:gd name="connsiteX1" fmla="*/ 1064472 w 1064472"/>
                <a:gd name="connsiteY1" fmla="*/ 573 h 1118262"/>
                <a:gd name="connsiteX2" fmla="*/ 1064472 w 1064472"/>
                <a:gd name="connsiteY2" fmla="*/ 0 h 1118262"/>
                <a:gd name="connsiteX3" fmla="*/ 0 w 1064472"/>
                <a:gd name="connsiteY3" fmla="*/ 0 h 1118262"/>
                <a:gd name="connsiteX4" fmla="*/ 0 w 1064472"/>
                <a:gd name="connsiteY4" fmla="*/ 1118263 h 1118262"/>
                <a:gd name="connsiteX5" fmla="*/ 0 w 1064472"/>
                <a:gd name="connsiteY5" fmla="*/ 1118263 h 1118262"/>
                <a:gd name="connsiteX6" fmla="*/ 216098 w 1064472"/>
                <a:gd name="connsiteY6" fmla="*/ 1085487 h 111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472" h="1118262">
                  <a:moveTo>
                    <a:pt x="216098" y="1085487"/>
                  </a:moveTo>
                  <a:cubicBezTo>
                    <a:pt x="714734" y="961975"/>
                    <a:pt x="1064820" y="514274"/>
                    <a:pt x="1064472" y="573"/>
                  </a:cubicBezTo>
                  <a:lnTo>
                    <a:pt x="1064472" y="0"/>
                  </a:lnTo>
                  <a:lnTo>
                    <a:pt x="0" y="0"/>
                  </a:lnTo>
                  <a:lnTo>
                    <a:pt x="0" y="1118263"/>
                  </a:lnTo>
                  <a:lnTo>
                    <a:pt x="0" y="1118263"/>
                  </a:lnTo>
                  <a:cubicBezTo>
                    <a:pt x="72917" y="1114301"/>
                    <a:pt x="145285" y="1103329"/>
                    <a:pt x="216098" y="1085487"/>
                  </a:cubicBezTo>
                  <a:close/>
                </a:path>
              </a:pathLst>
            </a:custGeom>
            <a:solidFill>
              <a:schemeClr val="accent1"/>
            </a:solidFill>
            <a:ln w="7726"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3319025274"/>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Kapittel 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9F651AA-429A-4F12-B89D-CE357A17B18E}"/>
              </a:ext>
            </a:extLst>
          </p:cNvPr>
          <p:cNvGrpSpPr/>
          <p:nvPr userDrawn="1"/>
        </p:nvGrpSpPr>
        <p:grpSpPr>
          <a:xfrm>
            <a:off x="412203" y="4285741"/>
            <a:ext cx="1753152" cy="2364400"/>
            <a:chOff x="412203" y="4285741"/>
            <a:chExt cx="1753152" cy="2364400"/>
          </a:xfrm>
        </p:grpSpPr>
        <p:sp>
          <p:nvSpPr>
            <p:cNvPr id="13" name="Freeform: Shape 12">
              <a:extLst>
                <a:ext uri="{FF2B5EF4-FFF2-40B4-BE49-F238E27FC236}">
                  <a16:creationId xmlns:a16="http://schemas.microsoft.com/office/drawing/2014/main" id="{EF96917D-396F-42BB-A076-A0C1BB57AA43}"/>
                </a:ext>
              </a:extLst>
            </p:cNvPr>
            <p:cNvSpPr/>
            <p:nvPr/>
          </p:nvSpPr>
          <p:spPr>
            <a:xfrm>
              <a:off x="412203" y="5308326"/>
              <a:ext cx="1354331" cy="1341815"/>
            </a:xfrm>
            <a:custGeom>
              <a:avLst/>
              <a:gdLst>
                <a:gd name="connsiteX0" fmla="*/ 1354331 w 1354331"/>
                <a:gd name="connsiteY0" fmla="*/ 0 h 1341815"/>
                <a:gd name="connsiteX1" fmla="*/ 953900 w 1354331"/>
                <a:gd name="connsiteY1" fmla="*/ 507682 h 1341815"/>
                <a:gd name="connsiteX2" fmla="*/ 150495 w 1354331"/>
                <a:gd name="connsiteY2" fmla="*/ 1200540 h 1341815"/>
                <a:gd name="connsiteX3" fmla="*/ 0 w 1354331"/>
                <a:gd name="connsiteY3" fmla="*/ 1341815 h 1341815"/>
                <a:gd name="connsiteX4" fmla="*/ 0 w 1354331"/>
                <a:gd name="connsiteY4" fmla="*/ 0 h 1341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331" h="1341815">
                  <a:moveTo>
                    <a:pt x="1354331" y="0"/>
                  </a:moveTo>
                  <a:cubicBezTo>
                    <a:pt x="1333814" y="260899"/>
                    <a:pt x="1236031" y="384620"/>
                    <a:pt x="953900" y="507682"/>
                  </a:cubicBezTo>
                  <a:cubicBezTo>
                    <a:pt x="607676" y="660387"/>
                    <a:pt x="374847" y="861060"/>
                    <a:pt x="150495" y="1200540"/>
                  </a:cubicBezTo>
                  <a:cubicBezTo>
                    <a:pt x="112012" y="1258706"/>
                    <a:pt x="60479" y="1307082"/>
                    <a:pt x="0" y="1341815"/>
                  </a:cubicBezTo>
                  <a:lnTo>
                    <a:pt x="0" y="0"/>
                  </a:lnTo>
                  <a:close/>
                </a:path>
              </a:pathLst>
            </a:custGeom>
            <a:solidFill>
              <a:schemeClr val="accent4"/>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E5237B8-9BFC-4F4F-B6EA-E88F8D5723C7}"/>
                </a:ext>
              </a:extLst>
            </p:cNvPr>
            <p:cNvSpPr/>
            <p:nvPr/>
          </p:nvSpPr>
          <p:spPr>
            <a:xfrm>
              <a:off x="412241" y="4712652"/>
              <a:ext cx="775639" cy="595895"/>
            </a:xfrm>
            <a:custGeom>
              <a:avLst/>
              <a:gdLst>
                <a:gd name="connsiteX0" fmla="*/ 0 w 775639"/>
                <a:gd name="connsiteY0" fmla="*/ 198720 h 595895"/>
                <a:gd name="connsiteX1" fmla="*/ 590369 w 775639"/>
                <a:gd name="connsiteY1" fmla="*/ 0 h 595895"/>
                <a:gd name="connsiteX2" fmla="*/ 775640 w 775639"/>
                <a:gd name="connsiteY2" fmla="*/ 550545 h 595895"/>
                <a:gd name="connsiteX3" fmla="*/ 739216 w 775639"/>
                <a:gd name="connsiteY3" fmla="*/ 564442 h 595895"/>
                <a:gd name="connsiteX4" fmla="*/ 412061 w 775639"/>
                <a:gd name="connsiteY4" fmla="*/ 579682 h 595895"/>
                <a:gd name="connsiteX5" fmla="*/ 138694 w 775639"/>
                <a:gd name="connsiteY5" fmla="*/ 424605 h 595895"/>
                <a:gd name="connsiteX6" fmla="*/ 0 w 775639"/>
                <a:gd name="connsiteY6" fmla="*/ 198720 h 59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639" h="595895">
                  <a:moveTo>
                    <a:pt x="0" y="198720"/>
                  </a:moveTo>
                  <a:lnTo>
                    <a:pt x="590369" y="0"/>
                  </a:lnTo>
                  <a:lnTo>
                    <a:pt x="775640" y="550545"/>
                  </a:lnTo>
                  <a:cubicBezTo>
                    <a:pt x="763657" y="555669"/>
                    <a:pt x="751380" y="560356"/>
                    <a:pt x="739216" y="564442"/>
                  </a:cubicBezTo>
                  <a:cubicBezTo>
                    <a:pt x="633798" y="600347"/>
                    <a:pt x="520361" y="605632"/>
                    <a:pt x="412061" y="579682"/>
                  </a:cubicBezTo>
                  <a:cubicBezTo>
                    <a:pt x="308202" y="554640"/>
                    <a:pt x="213476" y="500903"/>
                    <a:pt x="138694" y="424605"/>
                  </a:cubicBezTo>
                  <a:cubicBezTo>
                    <a:pt x="76067" y="360696"/>
                    <a:pt x="28659" y="283486"/>
                    <a:pt x="0" y="198720"/>
                  </a:cubicBezTo>
                  <a:close/>
                </a:path>
              </a:pathLst>
            </a:custGeom>
            <a:solidFill>
              <a:schemeClr val="bg1"/>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BA7FD02-D910-4845-B318-060155DFC1AE}"/>
                </a:ext>
              </a:extLst>
            </p:cNvPr>
            <p:cNvSpPr/>
            <p:nvPr/>
          </p:nvSpPr>
          <p:spPr>
            <a:xfrm>
              <a:off x="1405613" y="4650615"/>
              <a:ext cx="759742" cy="657958"/>
            </a:xfrm>
            <a:custGeom>
              <a:avLst/>
              <a:gdLst>
                <a:gd name="connsiteX0" fmla="*/ 379866 w 759742"/>
                <a:gd name="connsiteY0" fmla="*/ 0 h 657958"/>
                <a:gd name="connsiteX1" fmla="*/ 569804 w 759742"/>
                <a:gd name="connsiteY1" fmla="*/ 328984 h 657958"/>
                <a:gd name="connsiteX2" fmla="*/ 759743 w 759742"/>
                <a:gd name="connsiteY2" fmla="*/ 657958 h 657958"/>
                <a:gd name="connsiteX3" fmla="*/ 379866 w 759742"/>
                <a:gd name="connsiteY3" fmla="*/ 657958 h 657958"/>
                <a:gd name="connsiteX4" fmla="*/ 0 w 759742"/>
                <a:gd name="connsiteY4" fmla="*/ 657958 h 657958"/>
                <a:gd name="connsiteX5" fmla="*/ 189938 w 759742"/>
                <a:gd name="connsiteY5" fmla="*/ 328984 h 657958"/>
                <a:gd name="connsiteX6" fmla="*/ 379866 w 759742"/>
                <a:gd name="connsiteY6" fmla="*/ 0 h 6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742" h="657958">
                  <a:moveTo>
                    <a:pt x="379866" y="0"/>
                  </a:moveTo>
                  <a:lnTo>
                    <a:pt x="569804" y="328984"/>
                  </a:lnTo>
                  <a:lnTo>
                    <a:pt x="759743" y="657958"/>
                  </a:lnTo>
                  <a:lnTo>
                    <a:pt x="379866" y="657958"/>
                  </a:lnTo>
                  <a:lnTo>
                    <a:pt x="0" y="657958"/>
                  </a:lnTo>
                  <a:lnTo>
                    <a:pt x="189938" y="328984"/>
                  </a:lnTo>
                  <a:lnTo>
                    <a:pt x="379866" y="0"/>
                  </a:lnTo>
                  <a:close/>
                </a:path>
              </a:pathLst>
            </a:custGeom>
            <a:solidFill>
              <a:schemeClr val="accent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24FE62B-91F7-46F3-BFDE-77ADB1D34C26}"/>
                </a:ext>
              </a:extLst>
            </p:cNvPr>
            <p:cNvSpPr/>
            <p:nvPr/>
          </p:nvSpPr>
          <p:spPr>
            <a:xfrm>
              <a:off x="1612553" y="4285741"/>
              <a:ext cx="355568" cy="355568"/>
            </a:xfrm>
            <a:custGeom>
              <a:avLst/>
              <a:gdLst>
                <a:gd name="connsiteX0" fmla="*/ 355568 w 355568"/>
                <a:gd name="connsiteY0" fmla="*/ 177784 h 355568"/>
                <a:gd name="connsiteX1" fmla="*/ 177784 w 355568"/>
                <a:gd name="connsiteY1" fmla="*/ 355568 h 355568"/>
                <a:gd name="connsiteX2" fmla="*/ 0 w 355568"/>
                <a:gd name="connsiteY2" fmla="*/ 177784 h 355568"/>
                <a:gd name="connsiteX3" fmla="*/ 177784 w 355568"/>
                <a:gd name="connsiteY3" fmla="*/ 0 h 355568"/>
                <a:gd name="connsiteX4" fmla="*/ 355568 w 355568"/>
                <a:gd name="connsiteY4" fmla="*/ 177784 h 355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68" h="355568">
                  <a:moveTo>
                    <a:pt x="355568" y="177784"/>
                  </a:moveTo>
                  <a:cubicBezTo>
                    <a:pt x="355568" y="275972"/>
                    <a:pt x="275972" y="355568"/>
                    <a:pt x="177784" y="355568"/>
                  </a:cubicBezTo>
                  <a:cubicBezTo>
                    <a:pt x="79597" y="355568"/>
                    <a:pt x="0" y="275972"/>
                    <a:pt x="0" y="177784"/>
                  </a:cubicBezTo>
                  <a:cubicBezTo>
                    <a:pt x="0" y="79597"/>
                    <a:pt x="79597" y="0"/>
                    <a:pt x="177784" y="0"/>
                  </a:cubicBezTo>
                  <a:cubicBezTo>
                    <a:pt x="275972" y="0"/>
                    <a:pt x="355568" y="79597"/>
                    <a:pt x="355568" y="177784"/>
                  </a:cubicBezTo>
                  <a:close/>
                </a:path>
              </a:pathLst>
            </a:custGeom>
            <a:solidFill>
              <a:schemeClr val="accent1"/>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1538939433"/>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Kapittel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6B8D068B-9FA9-49D8-9E2D-2469802DD124}"/>
              </a:ext>
            </a:extLst>
          </p:cNvPr>
          <p:cNvGrpSpPr/>
          <p:nvPr userDrawn="1"/>
        </p:nvGrpSpPr>
        <p:grpSpPr>
          <a:xfrm>
            <a:off x="333594" y="4067880"/>
            <a:ext cx="1686342" cy="2363341"/>
            <a:chOff x="333594" y="4067880"/>
            <a:chExt cx="1686342" cy="2363341"/>
          </a:xfrm>
        </p:grpSpPr>
        <p:sp>
          <p:nvSpPr>
            <p:cNvPr id="8" name="Freeform: Shape 7">
              <a:extLst>
                <a:ext uri="{FF2B5EF4-FFF2-40B4-BE49-F238E27FC236}">
                  <a16:creationId xmlns:a16="http://schemas.microsoft.com/office/drawing/2014/main" id="{52122F4C-8422-44D9-83DE-DD553A6E4792}"/>
                </a:ext>
              </a:extLst>
            </p:cNvPr>
            <p:cNvSpPr/>
            <p:nvPr/>
          </p:nvSpPr>
          <p:spPr>
            <a:xfrm>
              <a:off x="333594" y="4909526"/>
              <a:ext cx="1669258" cy="1521695"/>
            </a:xfrm>
            <a:custGeom>
              <a:avLst/>
              <a:gdLst>
                <a:gd name="connsiteX0" fmla="*/ 16629 w 1669258"/>
                <a:gd name="connsiteY0" fmla="*/ 9368 h 1521695"/>
                <a:gd name="connsiteX1" fmla="*/ 0 w 1669258"/>
                <a:gd name="connsiteY1" fmla="*/ 1521695 h 1521695"/>
                <a:gd name="connsiteX2" fmla="*/ 310957 w 1669258"/>
                <a:gd name="connsiteY2" fmla="*/ 1326585 h 1521695"/>
                <a:gd name="connsiteX3" fmla="*/ 1669258 w 1669258"/>
                <a:gd name="connsiteY3" fmla="*/ 0 h 1521695"/>
              </a:gdLst>
              <a:ahLst/>
              <a:cxnLst>
                <a:cxn ang="0">
                  <a:pos x="connsiteX0" y="connsiteY0"/>
                </a:cxn>
                <a:cxn ang="0">
                  <a:pos x="connsiteX1" y="connsiteY1"/>
                </a:cxn>
                <a:cxn ang="0">
                  <a:pos x="connsiteX2" y="connsiteY2"/>
                </a:cxn>
                <a:cxn ang="0">
                  <a:pos x="connsiteX3" y="connsiteY3"/>
                </a:cxn>
              </a:cxnLst>
              <a:rect l="l" t="t" r="r" b="b"/>
              <a:pathLst>
                <a:path w="1669258" h="1521695">
                  <a:moveTo>
                    <a:pt x="16629" y="9368"/>
                  </a:moveTo>
                  <a:lnTo>
                    <a:pt x="0" y="1521695"/>
                  </a:lnTo>
                  <a:cubicBezTo>
                    <a:pt x="121645" y="1509723"/>
                    <a:pt x="229643" y="1448906"/>
                    <a:pt x="310957" y="1326585"/>
                  </a:cubicBezTo>
                  <a:cubicBezTo>
                    <a:pt x="1000761" y="289772"/>
                    <a:pt x="1639881" y="783867"/>
                    <a:pt x="1669258" y="0"/>
                  </a:cubicBezTo>
                  <a:close/>
                </a:path>
              </a:pathLst>
            </a:custGeom>
            <a:solidFill>
              <a:schemeClr val="tx2"/>
            </a:solidFill>
            <a:ln w="1107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EB4D01-AD3A-4CAE-A850-FCD169B1428B}"/>
                </a:ext>
              </a:extLst>
            </p:cNvPr>
            <p:cNvSpPr/>
            <p:nvPr/>
          </p:nvSpPr>
          <p:spPr>
            <a:xfrm>
              <a:off x="1442653" y="4067880"/>
              <a:ext cx="577283" cy="577282"/>
            </a:xfrm>
            <a:custGeom>
              <a:avLst/>
              <a:gdLst>
                <a:gd name="connsiteX0" fmla="*/ 577283 w 577283"/>
                <a:gd name="connsiteY0" fmla="*/ 288641 h 577282"/>
                <a:gd name="connsiteX1" fmla="*/ 288642 w 577283"/>
                <a:gd name="connsiteY1" fmla="*/ 577283 h 577282"/>
                <a:gd name="connsiteX2" fmla="*/ 0 w 577283"/>
                <a:gd name="connsiteY2" fmla="*/ 288641 h 577282"/>
                <a:gd name="connsiteX3" fmla="*/ 288642 w 577283"/>
                <a:gd name="connsiteY3" fmla="*/ 0 h 577282"/>
                <a:gd name="connsiteX4" fmla="*/ 577283 w 577283"/>
                <a:gd name="connsiteY4" fmla="*/ 288641 h 577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83" h="577282">
                  <a:moveTo>
                    <a:pt x="577283" y="288641"/>
                  </a:moveTo>
                  <a:cubicBezTo>
                    <a:pt x="577283" y="448054"/>
                    <a:pt x="448054" y="577283"/>
                    <a:pt x="288642" y="577283"/>
                  </a:cubicBezTo>
                  <a:cubicBezTo>
                    <a:pt x="129229" y="577283"/>
                    <a:pt x="0" y="448054"/>
                    <a:pt x="0" y="288641"/>
                  </a:cubicBezTo>
                  <a:cubicBezTo>
                    <a:pt x="0" y="129229"/>
                    <a:pt x="129230" y="0"/>
                    <a:pt x="288642" y="0"/>
                  </a:cubicBezTo>
                  <a:cubicBezTo>
                    <a:pt x="448054" y="0"/>
                    <a:pt x="577283" y="129229"/>
                    <a:pt x="577283" y="288641"/>
                  </a:cubicBezTo>
                  <a:close/>
                </a:path>
              </a:pathLst>
            </a:custGeom>
            <a:solidFill>
              <a:schemeClr val="accent3"/>
            </a:solidFill>
            <a:ln w="1107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50496EA-417C-43FB-9C8D-2A18916FA270}"/>
                </a:ext>
              </a:extLst>
            </p:cNvPr>
            <p:cNvSpPr/>
            <p:nvPr/>
          </p:nvSpPr>
          <p:spPr>
            <a:xfrm>
              <a:off x="814260" y="4254365"/>
              <a:ext cx="861161" cy="652138"/>
            </a:xfrm>
            <a:custGeom>
              <a:avLst/>
              <a:gdLst>
                <a:gd name="connsiteX0" fmla="*/ 45910 w 861161"/>
                <a:gd name="connsiteY0" fmla="*/ 0 h 652138"/>
                <a:gd name="connsiteX1" fmla="*/ 861162 w 861161"/>
                <a:gd name="connsiteY1" fmla="*/ 397205 h 652138"/>
                <a:gd name="connsiteX2" fmla="*/ 254933 w 861161"/>
                <a:gd name="connsiteY2" fmla="*/ 606228 h 652138"/>
                <a:gd name="connsiteX3" fmla="*/ 45910 w 861161"/>
                <a:gd name="connsiteY3" fmla="*/ 0 h 652138"/>
              </a:gdLst>
              <a:ahLst/>
              <a:cxnLst>
                <a:cxn ang="0">
                  <a:pos x="connsiteX0" y="connsiteY0"/>
                </a:cxn>
                <a:cxn ang="0">
                  <a:pos x="connsiteX1" y="connsiteY1"/>
                </a:cxn>
                <a:cxn ang="0">
                  <a:pos x="connsiteX2" y="connsiteY2"/>
                </a:cxn>
                <a:cxn ang="0">
                  <a:pos x="connsiteX3" y="connsiteY3"/>
                </a:cxn>
              </a:cxnLst>
              <a:rect l="l" t="t" r="r" b="b"/>
              <a:pathLst>
                <a:path w="861161" h="652138">
                  <a:moveTo>
                    <a:pt x="45910" y="0"/>
                  </a:moveTo>
                  <a:lnTo>
                    <a:pt x="861162" y="397205"/>
                  </a:lnTo>
                  <a:cubicBezTo>
                    <a:pt x="751476" y="622330"/>
                    <a:pt x="480059" y="715913"/>
                    <a:pt x="254933" y="606228"/>
                  </a:cubicBezTo>
                  <a:cubicBezTo>
                    <a:pt x="29808" y="496543"/>
                    <a:pt x="-63775" y="225125"/>
                    <a:pt x="45910" y="0"/>
                  </a:cubicBezTo>
                  <a:close/>
                </a:path>
              </a:pathLst>
            </a:custGeom>
            <a:solidFill>
              <a:schemeClr val="accent1"/>
            </a:solidFill>
            <a:ln w="11075" cap="flat">
              <a:noFill/>
              <a:prstDash val="solid"/>
              <a:miter/>
            </a:ln>
          </p:spPr>
          <p:txBody>
            <a:bodyPr rtlCol="0" anchor="ctr"/>
            <a:lstStyle/>
            <a:p>
              <a:endParaRPr lang="en-US"/>
            </a:p>
          </p:txBody>
        </p:sp>
      </p:grpSp>
    </p:spTree>
    <p:extLst>
      <p:ext uri="{BB962C8B-B14F-4D97-AF65-F5344CB8AC3E}">
        <p14:creationId xmlns:p14="http://schemas.microsoft.com/office/powerpoint/2010/main" val="3386221900"/>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tel og bilde helside">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793A7B-AE56-C74D-83CD-6C0067FBC033}"/>
              </a:ext>
            </a:extLst>
          </p:cNvPr>
          <p:cNvSpPr>
            <a:spLocks noGrp="1"/>
          </p:cNvSpPr>
          <p:nvPr>
            <p:ph type="pic" sz="quarter" idx="15"/>
          </p:nvPr>
        </p:nvSpPr>
        <p:spPr>
          <a:xfrm>
            <a:off x="0" y="0"/>
            <a:ext cx="12192000" cy="6858000"/>
          </a:xfrm>
          <a:prstGeom prst="rect">
            <a:avLst/>
          </a:prstGeom>
        </p:spPr>
        <p:txBody>
          <a:bodyPr anchor="ctr"/>
          <a:lstStyle>
            <a:lvl1pPr marL="0" indent="0" algn="ctr">
              <a:buNone/>
              <a:defRPr sz="16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2" name="Title 1">
            <a:extLst>
              <a:ext uri="{FF2B5EF4-FFF2-40B4-BE49-F238E27FC236}">
                <a16:creationId xmlns:a16="http://schemas.microsoft.com/office/drawing/2014/main" id="{B154E7DB-23CD-4B89-B557-9FC8FFE20DF2}"/>
              </a:ext>
            </a:extLst>
          </p:cNvPr>
          <p:cNvSpPr>
            <a:spLocks noGrp="1"/>
          </p:cNvSpPr>
          <p:nvPr>
            <p:ph type="title"/>
          </p:nvPr>
        </p:nvSpPr>
        <p:spPr>
          <a:xfrm>
            <a:off x="839788" y="5016817"/>
            <a:ext cx="10512425" cy="1183958"/>
          </a:xfrm>
        </p:spPr>
        <p:txBody>
          <a:bodyPr anchor="b"/>
          <a:lstStyle/>
          <a:p>
            <a:r>
              <a:rPr lang="en-US" noProof="0"/>
              <a:t>Click to edit Master title style</a:t>
            </a:r>
            <a:endParaRPr lang="nb-NO" noProof="0"/>
          </a:p>
        </p:txBody>
      </p:sp>
    </p:spTree>
    <p:extLst>
      <p:ext uri="{BB962C8B-B14F-4D97-AF65-F5344CB8AC3E}">
        <p14:creationId xmlns:p14="http://schemas.microsoft.com/office/powerpoint/2010/main" val="111342650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Kapittel 11">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945394-4FD3-4BC5-A401-C559143233F4}"/>
              </a:ext>
            </a:extLst>
          </p:cNvPr>
          <p:cNvGrpSpPr/>
          <p:nvPr userDrawn="1"/>
        </p:nvGrpSpPr>
        <p:grpSpPr>
          <a:xfrm>
            <a:off x="750096" y="4386472"/>
            <a:ext cx="1396502" cy="1988277"/>
            <a:chOff x="750096" y="4386472"/>
            <a:chExt cx="1396502" cy="1988277"/>
          </a:xfrm>
        </p:grpSpPr>
        <p:sp>
          <p:nvSpPr>
            <p:cNvPr id="8" name="Freeform: Shape 7">
              <a:extLst>
                <a:ext uri="{FF2B5EF4-FFF2-40B4-BE49-F238E27FC236}">
                  <a16:creationId xmlns:a16="http://schemas.microsoft.com/office/drawing/2014/main" id="{8CA057C7-0C39-4B91-A1FD-6007F42348A2}"/>
                </a:ext>
              </a:extLst>
            </p:cNvPr>
            <p:cNvSpPr/>
            <p:nvPr/>
          </p:nvSpPr>
          <p:spPr>
            <a:xfrm>
              <a:off x="1050511" y="4386472"/>
              <a:ext cx="884111" cy="1988277"/>
            </a:xfrm>
            <a:custGeom>
              <a:avLst/>
              <a:gdLst>
                <a:gd name="connsiteX0" fmla="*/ 0 w 884111"/>
                <a:gd name="connsiteY0" fmla="*/ 0 h 1988277"/>
                <a:gd name="connsiteX1" fmla="*/ 884111 w 884111"/>
                <a:gd name="connsiteY1" fmla="*/ 0 h 1988277"/>
                <a:gd name="connsiteX2" fmla="*/ 884111 w 884111"/>
                <a:gd name="connsiteY2" fmla="*/ 1988277 h 1988277"/>
                <a:gd name="connsiteX3" fmla="*/ 0 w 884111"/>
                <a:gd name="connsiteY3" fmla="*/ 1988277 h 1988277"/>
              </a:gdLst>
              <a:ahLst/>
              <a:cxnLst>
                <a:cxn ang="0">
                  <a:pos x="connsiteX0" y="connsiteY0"/>
                </a:cxn>
                <a:cxn ang="0">
                  <a:pos x="connsiteX1" y="connsiteY1"/>
                </a:cxn>
                <a:cxn ang="0">
                  <a:pos x="connsiteX2" y="connsiteY2"/>
                </a:cxn>
                <a:cxn ang="0">
                  <a:pos x="connsiteX3" y="connsiteY3"/>
                </a:cxn>
              </a:cxnLst>
              <a:rect l="l" t="t" r="r" b="b"/>
              <a:pathLst>
                <a:path w="884111" h="1988277">
                  <a:moveTo>
                    <a:pt x="0" y="0"/>
                  </a:moveTo>
                  <a:lnTo>
                    <a:pt x="884111" y="0"/>
                  </a:lnTo>
                  <a:lnTo>
                    <a:pt x="884111" y="1988277"/>
                  </a:lnTo>
                  <a:lnTo>
                    <a:pt x="0" y="1988277"/>
                  </a:lnTo>
                  <a:close/>
                </a:path>
              </a:pathLst>
            </a:custGeom>
            <a:solidFill>
              <a:schemeClr val="accent3"/>
            </a:solidFill>
            <a:ln w="633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DB12E7A-54C1-4EC0-BB5E-BE2DED74C4A1}"/>
                </a:ext>
              </a:extLst>
            </p:cNvPr>
            <p:cNvSpPr/>
            <p:nvPr/>
          </p:nvSpPr>
          <p:spPr>
            <a:xfrm>
              <a:off x="750096" y="4636442"/>
              <a:ext cx="884111" cy="140652"/>
            </a:xfrm>
            <a:custGeom>
              <a:avLst/>
              <a:gdLst>
                <a:gd name="connsiteX0" fmla="*/ 0 w 884111"/>
                <a:gd name="connsiteY0" fmla="*/ 0 h 140652"/>
                <a:gd name="connsiteX1" fmla="*/ 884111 w 884111"/>
                <a:gd name="connsiteY1" fmla="*/ 0 h 140652"/>
                <a:gd name="connsiteX2" fmla="*/ 884111 w 884111"/>
                <a:gd name="connsiteY2" fmla="*/ 140652 h 140652"/>
                <a:gd name="connsiteX3" fmla="*/ 0 w 884111"/>
                <a:gd name="connsiteY3" fmla="*/ 140652 h 140652"/>
              </a:gdLst>
              <a:ahLst/>
              <a:cxnLst>
                <a:cxn ang="0">
                  <a:pos x="connsiteX0" y="connsiteY0"/>
                </a:cxn>
                <a:cxn ang="0">
                  <a:pos x="connsiteX1" y="connsiteY1"/>
                </a:cxn>
                <a:cxn ang="0">
                  <a:pos x="connsiteX2" y="connsiteY2"/>
                </a:cxn>
                <a:cxn ang="0">
                  <a:pos x="connsiteX3" y="connsiteY3"/>
                </a:cxn>
              </a:cxnLst>
              <a:rect l="l" t="t" r="r" b="b"/>
              <a:pathLst>
                <a:path w="884111" h="140652">
                  <a:moveTo>
                    <a:pt x="0" y="0"/>
                  </a:moveTo>
                  <a:lnTo>
                    <a:pt x="884111" y="0"/>
                  </a:lnTo>
                  <a:lnTo>
                    <a:pt x="884111" y="140652"/>
                  </a:lnTo>
                  <a:lnTo>
                    <a:pt x="0" y="140652"/>
                  </a:lnTo>
                  <a:close/>
                </a:path>
              </a:pathLst>
            </a:custGeom>
            <a:solidFill>
              <a:schemeClr val="tx1"/>
            </a:solidFill>
            <a:ln w="633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E69B03B-43F4-4F9B-9AB5-BA93510B9F19}"/>
                </a:ext>
              </a:extLst>
            </p:cNvPr>
            <p:cNvSpPr/>
            <p:nvPr/>
          </p:nvSpPr>
          <p:spPr>
            <a:xfrm>
              <a:off x="750096" y="4889903"/>
              <a:ext cx="884111" cy="140652"/>
            </a:xfrm>
            <a:custGeom>
              <a:avLst/>
              <a:gdLst>
                <a:gd name="connsiteX0" fmla="*/ 0 w 884111"/>
                <a:gd name="connsiteY0" fmla="*/ 0 h 140652"/>
                <a:gd name="connsiteX1" fmla="*/ 884111 w 884111"/>
                <a:gd name="connsiteY1" fmla="*/ 0 h 140652"/>
                <a:gd name="connsiteX2" fmla="*/ 884111 w 884111"/>
                <a:gd name="connsiteY2" fmla="*/ 140652 h 140652"/>
                <a:gd name="connsiteX3" fmla="*/ 0 w 884111"/>
                <a:gd name="connsiteY3" fmla="*/ 140652 h 140652"/>
              </a:gdLst>
              <a:ahLst/>
              <a:cxnLst>
                <a:cxn ang="0">
                  <a:pos x="connsiteX0" y="connsiteY0"/>
                </a:cxn>
                <a:cxn ang="0">
                  <a:pos x="connsiteX1" y="connsiteY1"/>
                </a:cxn>
                <a:cxn ang="0">
                  <a:pos x="connsiteX2" y="connsiteY2"/>
                </a:cxn>
                <a:cxn ang="0">
                  <a:pos x="connsiteX3" y="connsiteY3"/>
                </a:cxn>
              </a:cxnLst>
              <a:rect l="l" t="t" r="r" b="b"/>
              <a:pathLst>
                <a:path w="884111" h="140652">
                  <a:moveTo>
                    <a:pt x="0" y="0"/>
                  </a:moveTo>
                  <a:lnTo>
                    <a:pt x="884111" y="0"/>
                  </a:lnTo>
                  <a:lnTo>
                    <a:pt x="884111" y="140652"/>
                  </a:lnTo>
                  <a:lnTo>
                    <a:pt x="0" y="140652"/>
                  </a:lnTo>
                  <a:close/>
                </a:path>
              </a:pathLst>
            </a:custGeom>
            <a:solidFill>
              <a:schemeClr val="tx1"/>
            </a:solidFill>
            <a:ln w="633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5C5F190-35A1-4A4A-828B-1E00396A0EEE}"/>
                </a:ext>
              </a:extLst>
            </p:cNvPr>
            <p:cNvSpPr/>
            <p:nvPr/>
          </p:nvSpPr>
          <p:spPr>
            <a:xfrm>
              <a:off x="803792" y="5686368"/>
              <a:ext cx="619713" cy="589931"/>
            </a:xfrm>
            <a:custGeom>
              <a:avLst/>
              <a:gdLst>
                <a:gd name="connsiteX0" fmla="*/ 0 w 619713"/>
                <a:gd name="connsiteY0" fmla="*/ 0 h 589931"/>
                <a:gd name="connsiteX1" fmla="*/ 619713 w 619713"/>
                <a:gd name="connsiteY1" fmla="*/ 0 h 589931"/>
                <a:gd name="connsiteX2" fmla="*/ 619713 w 619713"/>
                <a:gd name="connsiteY2" fmla="*/ 589931 h 589931"/>
                <a:gd name="connsiteX3" fmla="*/ 619396 w 619713"/>
                <a:gd name="connsiteY3" fmla="*/ 589931 h 589931"/>
                <a:gd name="connsiteX4" fmla="*/ 18142 w 619713"/>
                <a:gd name="connsiteY4" fmla="*/ 119760 h 589931"/>
                <a:gd name="connsiteX5" fmla="*/ 0 w 619713"/>
                <a:gd name="connsiteY5" fmla="*/ 0 h 58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713" h="589931">
                  <a:moveTo>
                    <a:pt x="0" y="0"/>
                  </a:moveTo>
                  <a:lnTo>
                    <a:pt x="619713" y="0"/>
                  </a:lnTo>
                  <a:lnTo>
                    <a:pt x="619713" y="589931"/>
                  </a:lnTo>
                  <a:lnTo>
                    <a:pt x="619396" y="589931"/>
                  </a:lnTo>
                  <a:cubicBezTo>
                    <a:pt x="335136" y="588869"/>
                    <a:pt x="87703" y="395380"/>
                    <a:pt x="18142" y="119760"/>
                  </a:cubicBezTo>
                  <a:cubicBezTo>
                    <a:pt x="8262" y="80516"/>
                    <a:pt x="2186" y="40410"/>
                    <a:pt x="0" y="0"/>
                  </a:cubicBezTo>
                  <a:close/>
                </a:path>
              </a:pathLst>
            </a:custGeom>
            <a:solidFill>
              <a:schemeClr val="bg1"/>
            </a:solidFill>
            <a:ln w="633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B6D7761-0AD4-4E15-8606-8DED94365480}"/>
                </a:ext>
              </a:extLst>
            </p:cNvPr>
            <p:cNvSpPr/>
            <p:nvPr/>
          </p:nvSpPr>
          <p:spPr>
            <a:xfrm>
              <a:off x="1526885" y="5686368"/>
              <a:ext cx="619713" cy="589931"/>
            </a:xfrm>
            <a:custGeom>
              <a:avLst/>
              <a:gdLst>
                <a:gd name="connsiteX0" fmla="*/ 0 w 619713"/>
                <a:gd name="connsiteY0" fmla="*/ 0 h 589931"/>
                <a:gd name="connsiteX1" fmla="*/ 619713 w 619713"/>
                <a:gd name="connsiteY1" fmla="*/ 0 h 589931"/>
                <a:gd name="connsiteX2" fmla="*/ 619713 w 619713"/>
                <a:gd name="connsiteY2" fmla="*/ 589931 h 589931"/>
                <a:gd name="connsiteX3" fmla="*/ 619396 w 619713"/>
                <a:gd name="connsiteY3" fmla="*/ 589931 h 589931"/>
                <a:gd name="connsiteX4" fmla="*/ 18142 w 619713"/>
                <a:gd name="connsiteY4" fmla="*/ 119760 h 589931"/>
                <a:gd name="connsiteX5" fmla="*/ 0 w 619713"/>
                <a:gd name="connsiteY5" fmla="*/ 0 h 58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713" h="589931">
                  <a:moveTo>
                    <a:pt x="0" y="0"/>
                  </a:moveTo>
                  <a:lnTo>
                    <a:pt x="619713" y="0"/>
                  </a:lnTo>
                  <a:lnTo>
                    <a:pt x="619713" y="589931"/>
                  </a:lnTo>
                  <a:lnTo>
                    <a:pt x="619396" y="589931"/>
                  </a:lnTo>
                  <a:cubicBezTo>
                    <a:pt x="335136" y="588869"/>
                    <a:pt x="87703" y="395380"/>
                    <a:pt x="18142" y="119760"/>
                  </a:cubicBezTo>
                  <a:cubicBezTo>
                    <a:pt x="8262" y="80516"/>
                    <a:pt x="2186" y="40410"/>
                    <a:pt x="0" y="0"/>
                  </a:cubicBezTo>
                  <a:close/>
                </a:path>
              </a:pathLst>
            </a:custGeom>
            <a:solidFill>
              <a:schemeClr val="tx1"/>
            </a:solidFill>
            <a:ln w="633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1390085215"/>
      </p:ext>
    </p:extLst>
  </p:cSld>
  <p:clrMapOvr>
    <a:masterClrMapping/>
  </p:clrMapOvr>
  <p:extLst>
    <p:ext uri="{DCECCB84-F9BA-43D5-87BE-67443E8EF086}">
      <p15:sldGuideLst xmlns:p15="http://schemas.microsoft.com/office/powerpoint/2012/main">
        <p15:guide id="1" pos="2706">
          <p15:clr>
            <a:srgbClr val="FBAE40"/>
          </p15:clr>
        </p15:guide>
        <p15:guide id="2" pos="4974">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Kapittel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13" name="Group 12">
            <a:extLst>
              <a:ext uri="{FF2B5EF4-FFF2-40B4-BE49-F238E27FC236}">
                <a16:creationId xmlns:a16="http://schemas.microsoft.com/office/drawing/2014/main" id="{CAC8FE81-5735-42BA-87F1-DA163126BB78}"/>
              </a:ext>
            </a:extLst>
          </p:cNvPr>
          <p:cNvGrpSpPr/>
          <p:nvPr userDrawn="1"/>
        </p:nvGrpSpPr>
        <p:grpSpPr>
          <a:xfrm>
            <a:off x="839788" y="631216"/>
            <a:ext cx="2237431" cy="2735899"/>
            <a:chOff x="865822" y="550830"/>
            <a:chExt cx="2656398" cy="3248206"/>
          </a:xfrm>
        </p:grpSpPr>
        <p:sp>
          <p:nvSpPr>
            <p:cNvPr id="14" name="Freeform: Shape 13">
              <a:extLst>
                <a:ext uri="{FF2B5EF4-FFF2-40B4-BE49-F238E27FC236}">
                  <a16:creationId xmlns:a16="http://schemas.microsoft.com/office/drawing/2014/main" id="{A6986C9B-4CCE-42FF-8AAD-5457295EC0C5}"/>
                </a:ext>
              </a:extLst>
            </p:cNvPr>
            <p:cNvSpPr/>
            <p:nvPr/>
          </p:nvSpPr>
          <p:spPr>
            <a:xfrm>
              <a:off x="865822" y="2225582"/>
              <a:ext cx="1157097" cy="1167831"/>
            </a:xfrm>
            <a:custGeom>
              <a:avLst/>
              <a:gdLst>
                <a:gd name="connsiteX0" fmla="*/ 0 w 1157097"/>
                <a:gd name="connsiteY0" fmla="*/ 0 h 1167831"/>
                <a:gd name="connsiteX1" fmla="*/ 437807 w 1157097"/>
                <a:gd name="connsiteY1" fmla="*/ 345291 h 1167831"/>
                <a:gd name="connsiteX2" fmla="*/ 1035272 w 1157097"/>
                <a:gd name="connsiteY2" fmla="*/ 1038092 h 1167831"/>
                <a:gd name="connsiteX3" fmla="*/ 1157097 w 1157097"/>
                <a:gd name="connsiteY3" fmla="*/ 1167832 h 1167831"/>
                <a:gd name="connsiteX4" fmla="*/ 0 w 1157097"/>
                <a:gd name="connsiteY4" fmla="*/ 1167832 h 1167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097" h="1167831">
                  <a:moveTo>
                    <a:pt x="0" y="0"/>
                  </a:moveTo>
                  <a:cubicBezTo>
                    <a:pt x="224971" y="17688"/>
                    <a:pt x="331661" y="102013"/>
                    <a:pt x="437807" y="345291"/>
                  </a:cubicBezTo>
                  <a:cubicBezTo>
                    <a:pt x="569490" y="643852"/>
                    <a:pt x="742522" y="844620"/>
                    <a:pt x="1035272" y="1038092"/>
                  </a:cubicBezTo>
                  <a:cubicBezTo>
                    <a:pt x="1085425" y="1071268"/>
                    <a:pt x="1127140" y="1115693"/>
                    <a:pt x="1157097" y="1167832"/>
                  </a:cubicBezTo>
                  <a:lnTo>
                    <a:pt x="0" y="1167832"/>
                  </a:lnTo>
                  <a:close/>
                </a:path>
              </a:pathLst>
            </a:custGeom>
            <a:solidFill>
              <a:schemeClr val="accent2"/>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BA8051A-286F-4DC0-9033-2F6ED3BD30AB}"/>
                </a:ext>
              </a:extLst>
            </p:cNvPr>
            <p:cNvSpPr/>
            <p:nvPr/>
          </p:nvSpPr>
          <p:spPr>
            <a:xfrm>
              <a:off x="1764639" y="2631214"/>
              <a:ext cx="1157106" cy="1167822"/>
            </a:xfrm>
            <a:custGeom>
              <a:avLst/>
              <a:gdLst>
                <a:gd name="connsiteX0" fmla="*/ 1157107 w 1157106"/>
                <a:gd name="connsiteY0" fmla="*/ 1167822 h 1167822"/>
                <a:gd name="connsiteX1" fmla="*/ 719300 w 1157106"/>
                <a:gd name="connsiteY1" fmla="*/ 822532 h 1167822"/>
                <a:gd name="connsiteX2" fmla="*/ 121825 w 1157106"/>
                <a:gd name="connsiteY2" fmla="*/ 129740 h 1167822"/>
                <a:gd name="connsiteX3" fmla="*/ 0 w 1157106"/>
                <a:gd name="connsiteY3" fmla="*/ 0 h 1167822"/>
                <a:gd name="connsiteX4" fmla="*/ 1157107 w 1157106"/>
                <a:gd name="connsiteY4" fmla="*/ 0 h 1167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106" h="1167822">
                  <a:moveTo>
                    <a:pt x="1157107" y="1167822"/>
                  </a:moveTo>
                  <a:cubicBezTo>
                    <a:pt x="932126" y="1150134"/>
                    <a:pt x="825437" y="1065809"/>
                    <a:pt x="719300" y="822532"/>
                  </a:cubicBezTo>
                  <a:cubicBezTo>
                    <a:pt x="587616" y="523970"/>
                    <a:pt x="414576" y="323202"/>
                    <a:pt x="121825" y="129740"/>
                  </a:cubicBezTo>
                  <a:cubicBezTo>
                    <a:pt x="71673" y="96564"/>
                    <a:pt x="29957" y="52139"/>
                    <a:pt x="0" y="0"/>
                  </a:cubicBezTo>
                  <a:lnTo>
                    <a:pt x="1157107" y="0"/>
                  </a:lnTo>
                  <a:close/>
                </a:path>
              </a:pathLst>
            </a:custGeom>
            <a:solidFill>
              <a:schemeClr val="accent2"/>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B4592F1-4806-4F5E-839B-30E40F378EB4}"/>
                </a:ext>
              </a:extLst>
            </p:cNvPr>
            <p:cNvSpPr/>
            <p:nvPr/>
          </p:nvSpPr>
          <p:spPr>
            <a:xfrm>
              <a:off x="2321261" y="2215353"/>
              <a:ext cx="1200959" cy="598093"/>
            </a:xfrm>
            <a:custGeom>
              <a:avLst/>
              <a:gdLst>
                <a:gd name="connsiteX0" fmla="*/ 1200960 w 1200959"/>
                <a:gd name="connsiteY0" fmla="*/ 598093 h 598093"/>
                <a:gd name="connsiteX1" fmla="*/ 598088 w 1200959"/>
                <a:gd name="connsiteY1" fmla="*/ 5 h 598093"/>
                <a:gd name="connsiteX2" fmla="*/ 0 w 1200959"/>
                <a:gd name="connsiteY2" fmla="*/ 598093 h 598093"/>
              </a:gdLst>
              <a:ahLst/>
              <a:cxnLst>
                <a:cxn ang="0">
                  <a:pos x="connsiteX0" y="connsiteY0"/>
                </a:cxn>
                <a:cxn ang="0">
                  <a:pos x="connsiteX1" y="connsiteY1"/>
                </a:cxn>
                <a:cxn ang="0">
                  <a:pos x="connsiteX2" y="connsiteY2"/>
                </a:cxn>
              </a:cxnLst>
              <a:rect l="l" t="t" r="r" b="b"/>
              <a:pathLst>
                <a:path w="1200959" h="598093">
                  <a:moveTo>
                    <a:pt x="1200960" y="598093"/>
                  </a:moveTo>
                  <a:cubicBezTo>
                    <a:pt x="1199639" y="266457"/>
                    <a:pt x="929724" y="-1316"/>
                    <a:pt x="598088" y="5"/>
                  </a:cubicBezTo>
                  <a:cubicBezTo>
                    <a:pt x="268319" y="1318"/>
                    <a:pt x="1313" y="268324"/>
                    <a:pt x="0" y="598093"/>
                  </a:cubicBezTo>
                  <a:close/>
                </a:path>
              </a:pathLst>
            </a:custGeom>
            <a:solidFill>
              <a:schemeClr val="accent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5829615-7555-44DF-B735-CC693C28B9C4}"/>
                </a:ext>
              </a:extLst>
            </p:cNvPr>
            <p:cNvSpPr/>
            <p:nvPr/>
          </p:nvSpPr>
          <p:spPr>
            <a:xfrm>
              <a:off x="1444380" y="1296332"/>
              <a:ext cx="654634" cy="566928"/>
            </a:xfrm>
            <a:custGeom>
              <a:avLst/>
              <a:gdLst>
                <a:gd name="connsiteX0" fmla="*/ 327317 w 654634"/>
                <a:gd name="connsiteY0" fmla="*/ 0 h 566928"/>
                <a:gd name="connsiteX1" fmla="*/ 490976 w 654634"/>
                <a:gd name="connsiteY1" fmla="*/ 283464 h 566928"/>
                <a:gd name="connsiteX2" fmla="*/ 654634 w 654634"/>
                <a:gd name="connsiteY2" fmla="*/ 566928 h 566928"/>
                <a:gd name="connsiteX3" fmla="*/ 327317 w 654634"/>
                <a:gd name="connsiteY3" fmla="*/ 566928 h 566928"/>
                <a:gd name="connsiteX4" fmla="*/ 0 w 654634"/>
                <a:gd name="connsiteY4" fmla="*/ 566928 h 566928"/>
                <a:gd name="connsiteX5" fmla="*/ 163659 w 654634"/>
                <a:gd name="connsiteY5" fmla="*/ 283464 h 566928"/>
                <a:gd name="connsiteX6" fmla="*/ 327317 w 654634"/>
                <a:gd name="connsiteY6" fmla="*/ 0 h 5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34" h="566928">
                  <a:moveTo>
                    <a:pt x="327317" y="0"/>
                  </a:moveTo>
                  <a:lnTo>
                    <a:pt x="490976" y="283464"/>
                  </a:lnTo>
                  <a:lnTo>
                    <a:pt x="654634" y="566928"/>
                  </a:lnTo>
                  <a:lnTo>
                    <a:pt x="327317" y="566928"/>
                  </a:lnTo>
                  <a:lnTo>
                    <a:pt x="0" y="566928"/>
                  </a:lnTo>
                  <a:lnTo>
                    <a:pt x="163659" y="283464"/>
                  </a:lnTo>
                  <a:lnTo>
                    <a:pt x="327317" y="0"/>
                  </a:lnTo>
                  <a:close/>
                </a:path>
              </a:pathLst>
            </a:custGeom>
            <a:solidFill>
              <a:schemeClr val="accent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C247127-CEBA-4B34-A9C2-62C7E64DE2A7}"/>
                </a:ext>
              </a:extLst>
            </p:cNvPr>
            <p:cNvSpPr/>
            <p:nvPr/>
          </p:nvSpPr>
          <p:spPr>
            <a:xfrm>
              <a:off x="2422359" y="550830"/>
              <a:ext cx="654634" cy="566927"/>
            </a:xfrm>
            <a:custGeom>
              <a:avLst/>
              <a:gdLst>
                <a:gd name="connsiteX0" fmla="*/ 327317 w 654634"/>
                <a:gd name="connsiteY0" fmla="*/ 0 h 566927"/>
                <a:gd name="connsiteX1" fmla="*/ 490976 w 654634"/>
                <a:gd name="connsiteY1" fmla="*/ 283464 h 566927"/>
                <a:gd name="connsiteX2" fmla="*/ 654634 w 654634"/>
                <a:gd name="connsiteY2" fmla="*/ 566928 h 566927"/>
                <a:gd name="connsiteX3" fmla="*/ 327317 w 654634"/>
                <a:gd name="connsiteY3" fmla="*/ 566928 h 566927"/>
                <a:gd name="connsiteX4" fmla="*/ 0 w 654634"/>
                <a:gd name="connsiteY4" fmla="*/ 566928 h 566927"/>
                <a:gd name="connsiteX5" fmla="*/ 163658 w 654634"/>
                <a:gd name="connsiteY5" fmla="*/ 283464 h 566927"/>
                <a:gd name="connsiteX6" fmla="*/ 327317 w 654634"/>
                <a:gd name="connsiteY6" fmla="*/ 0 h 566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34" h="566927">
                  <a:moveTo>
                    <a:pt x="327317" y="0"/>
                  </a:moveTo>
                  <a:lnTo>
                    <a:pt x="490976" y="283464"/>
                  </a:lnTo>
                  <a:lnTo>
                    <a:pt x="654634" y="566928"/>
                  </a:lnTo>
                  <a:lnTo>
                    <a:pt x="327317" y="566928"/>
                  </a:lnTo>
                  <a:lnTo>
                    <a:pt x="0" y="566928"/>
                  </a:lnTo>
                  <a:lnTo>
                    <a:pt x="163658" y="283464"/>
                  </a:lnTo>
                  <a:lnTo>
                    <a:pt x="327317" y="0"/>
                  </a:lnTo>
                  <a:close/>
                </a:path>
              </a:pathLst>
            </a:custGeom>
            <a:solidFill>
              <a:schemeClr val="accent1"/>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C5B8255-CCD1-4D86-B5C7-1A8B9D2466FF}"/>
                </a:ext>
              </a:extLst>
            </p:cNvPr>
            <p:cNvSpPr/>
            <p:nvPr/>
          </p:nvSpPr>
          <p:spPr>
            <a:xfrm>
              <a:off x="2749676" y="834294"/>
              <a:ext cx="654624" cy="566928"/>
            </a:xfrm>
            <a:custGeom>
              <a:avLst/>
              <a:gdLst>
                <a:gd name="connsiteX0" fmla="*/ 327317 w 654624"/>
                <a:gd name="connsiteY0" fmla="*/ 0 h 566928"/>
                <a:gd name="connsiteX1" fmla="*/ 490976 w 654624"/>
                <a:gd name="connsiteY1" fmla="*/ 283464 h 566928"/>
                <a:gd name="connsiteX2" fmla="*/ 654625 w 654624"/>
                <a:gd name="connsiteY2" fmla="*/ 566928 h 566928"/>
                <a:gd name="connsiteX3" fmla="*/ 327317 w 654624"/>
                <a:gd name="connsiteY3" fmla="*/ 566928 h 566928"/>
                <a:gd name="connsiteX4" fmla="*/ 0 w 654624"/>
                <a:gd name="connsiteY4" fmla="*/ 566928 h 566928"/>
                <a:gd name="connsiteX5" fmla="*/ 163659 w 654624"/>
                <a:gd name="connsiteY5" fmla="*/ 283464 h 566928"/>
                <a:gd name="connsiteX6" fmla="*/ 327317 w 654624"/>
                <a:gd name="connsiteY6" fmla="*/ 0 h 5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24" h="566928">
                  <a:moveTo>
                    <a:pt x="327317" y="0"/>
                  </a:moveTo>
                  <a:lnTo>
                    <a:pt x="490976" y="283464"/>
                  </a:lnTo>
                  <a:lnTo>
                    <a:pt x="654625" y="566928"/>
                  </a:lnTo>
                  <a:lnTo>
                    <a:pt x="327317" y="566928"/>
                  </a:lnTo>
                  <a:lnTo>
                    <a:pt x="0" y="566928"/>
                  </a:lnTo>
                  <a:lnTo>
                    <a:pt x="163659" y="283464"/>
                  </a:lnTo>
                  <a:lnTo>
                    <a:pt x="327317" y="0"/>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4067041"/>
      </p:ext>
    </p:extLst>
  </p:cSld>
  <p:clrMapOvr>
    <a:masterClrMapping/>
  </p:clrMapOvr>
  <p:extLst>
    <p:ext uri="{DCECCB84-F9BA-43D5-87BE-67443E8EF086}">
      <p15:sldGuideLst xmlns:p15="http://schemas.microsoft.com/office/powerpoint/2012/main">
        <p15:guide id="1" pos="2706">
          <p15:clr>
            <a:srgbClr val="FBAE40"/>
          </p15:clr>
        </p15:guide>
        <p15:guide id="2" pos="497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Avslutning alternativ 1">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F8F0A41-A289-44BD-93D7-44141F13C11D}"/>
              </a:ext>
            </a:extLst>
          </p:cNvPr>
          <p:cNvSpPr/>
          <p:nvPr/>
        </p:nvSpPr>
        <p:spPr>
          <a:xfrm>
            <a:off x="9389087" y="1437505"/>
            <a:ext cx="990782" cy="198162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3"/>
          </a:solidFill>
          <a:ln w="7144"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296572" y="1548758"/>
            <a:ext cx="431536" cy="1735057"/>
            <a:chOff x="11870514" y="244569"/>
            <a:chExt cx="151518" cy="609202"/>
          </a:xfrm>
          <a:solidFill>
            <a:schemeClr val="tx1"/>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2" name="Freeform: Shape 11">
            <a:extLst>
              <a:ext uri="{FF2B5EF4-FFF2-40B4-BE49-F238E27FC236}">
                <a16:creationId xmlns:a16="http://schemas.microsoft.com/office/drawing/2014/main" id="{7E9E5F7C-935D-44AE-B4D7-F96F0E923750}"/>
              </a:ext>
            </a:extLst>
          </p:cNvPr>
          <p:cNvSpPr/>
          <p:nvPr/>
        </p:nvSpPr>
        <p:spPr>
          <a:xfrm>
            <a:off x="9732645" y="4429125"/>
            <a:ext cx="1483339" cy="1469731"/>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1837820" y="5558043"/>
            <a:ext cx="1472118" cy="745100"/>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3843053"/>
            <a:ext cx="10512425" cy="586071"/>
          </a:xfrm>
        </p:spPr>
        <p:txBody>
          <a:bodyPr>
            <a:noAutofit/>
          </a:bodyPr>
          <a:lstStyle>
            <a:lvl1pPr marL="0" indent="0" algn="ctr">
              <a:buNone/>
              <a:defRPr sz="2000" b="0">
                <a:solidFill>
                  <a:schemeClr val="tx1"/>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Tree>
    <p:extLst>
      <p:ext uri="{BB962C8B-B14F-4D97-AF65-F5344CB8AC3E}">
        <p14:creationId xmlns:p14="http://schemas.microsoft.com/office/powerpoint/2010/main" val="37687239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Avslutning alternativ 2">
    <p:bg>
      <p:bgPr>
        <a:solidFill>
          <a:schemeClr val="tx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F8F0A41-A289-44BD-93D7-44141F13C11D}"/>
              </a:ext>
            </a:extLst>
          </p:cNvPr>
          <p:cNvSpPr/>
          <p:nvPr/>
        </p:nvSpPr>
        <p:spPr>
          <a:xfrm>
            <a:off x="9389087" y="1437505"/>
            <a:ext cx="990782" cy="198162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2"/>
          </a:solidFill>
          <a:ln w="7144"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296572" y="1548758"/>
            <a:ext cx="431536" cy="1735057"/>
            <a:chOff x="11870514" y="244569"/>
            <a:chExt cx="151518" cy="609202"/>
          </a:xfrm>
          <a:solidFill>
            <a:schemeClr val="bg1"/>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2" name="Freeform: Shape 11">
            <a:extLst>
              <a:ext uri="{FF2B5EF4-FFF2-40B4-BE49-F238E27FC236}">
                <a16:creationId xmlns:a16="http://schemas.microsoft.com/office/drawing/2014/main" id="{7E9E5F7C-935D-44AE-B4D7-F96F0E923750}"/>
              </a:ext>
            </a:extLst>
          </p:cNvPr>
          <p:cNvSpPr/>
          <p:nvPr/>
        </p:nvSpPr>
        <p:spPr>
          <a:xfrm>
            <a:off x="9732645" y="4429125"/>
            <a:ext cx="1483339" cy="1469731"/>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1837820" y="5558043"/>
            <a:ext cx="1472118" cy="745100"/>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3843053"/>
            <a:ext cx="10512425" cy="586071"/>
          </a:xfrm>
        </p:spPr>
        <p:txBody>
          <a:bodyPr>
            <a:noAutofit/>
          </a:bodyPr>
          <a:lstStyle>
            <a:lvl1pPr marL="0" indent="0" algn="ctr">
              <a:buNone/>
              <a:defRPr sz="2000" b="0">
                <a:solidFill>
                  <a:schemeClr val="bg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Tree>
    <p:extLst>
      <p:ext uri="{BB962C8B-B14F-4D97-AF65-F5344CB8AC3E}">
        <p14:creationId xmlns:p14="http://schemas.microsoft.com/office/powerpoint/2010/main" val="399134173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presentasjo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D25A7A-261A-0B43-A8E9-F01017A8A176}"/>
              </a:ext>
            </a:extLst>
          </p:cNvPr>
          <p:cNvSpPr>
            <a:spLocks noGrp="1"/>
          </p:cNvSpPr>
          <p:nvPr>
            <p:ph type="pic" sz="quarter" idx="11"/>
          </p:nvPr>
        </p:nvSpPr>
        <p:spPr>
          <a:xfrm>
            <a:off x="1464082" y="2663280"/>
            <a:ext cx="1212850" cy="1530350"/>
          </a:xfrm>
          <a:prstGeom prst="rect">
            <a:avLst/>
          </a:prstGeom>
        </p:spPr>
        <p:txBody>
          <a:bodyPr anchor="ctr"/>
          <a:lstStyle>
            <a:lvl1pPr marL="0" indent="0" algn="ctr">
              <a:buNone/>
              <a:defRPr sz="14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39" name="Picture Placeholder 8">
            <a:extLst>
              <a:ext uri="{FF2B5EF4-FFF2-40B4-BE49-F238E27FC236}">
                <a16:creationId xmlns:a16="http://schemas.microsoft.com/office/drawing/2014/main" id="{9166DD9E-55E8-7C4D-A3FB-F01421C54124}"/>
              </a:ext>
            </a:extLst>
          </p:cNvPr>
          <p:cNvSpPr>
            <a:spLocks noGrp="1"/>
          </p:cNvSpPr>
          <p:nvPr>
            <p:ph type="pic" sz="quarter" idx="12"/>
          </p:nvPr>
        </p:nvSpPr>
        <p:spPr>
          <a:xfrm>
            <a:off x="3070275" y="2663280"/>
            <a:ext cx="1212850" cy="1530350"/>
          </a:xfrm>
          <a:prstGeom prst="rect">
            <a:avLst/>
          </a:prstGeom>
        </p:spPr>
        <p:txBody>
          <a:bodyPr anchor="ctr"/>
          <a:lstStyle>
            <a:lvl1pPr marL="0" indent="0" algn="ctr">
              <a:buNone/>
              <a:defRPr sz="14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40" name="Picture Placeholder 8">
            <a:extLst>
              <a:ext uri="{FF2B5EF4-FFF2-40B4-BE49-F238E27FC236}">
                <a16:creationId xmlns:a16="http://schemas.microsoft.com/office/drawing/2014/main" id="{869A3281-93B9-D044-95C7-95EE88207E90}"/>
              </a:ext>
            </a:extLst>
          </p:cNvPr>
          <p:cNvSpPr>
            <a:spLocks noGrp="1"/>
          </p:cNvSpPr>
          <p:nvPr>
            <p:ph type="pic" sz="quarter" idx="13"/>
          </p:nvPr>
        </p:nvSpPr>
        <p:spPr>
          <a:xfrm>
            <a:off x="4676468" y="2663280"/>
            <a:ext cx="1212850" cy="1530350"/>
          </a:xfrm>
          <a:prstGeom prst="rect">
            <a:avLst/>
          </a:prstGeom>
        </p:spPr>
        <p:txBody>
          <a:bodyPr anchor="ctr"/>
          <a:lstStyle>
            <a:lvl1pPr marL="0" indent="0" algn="ctr">
              <a:buNone/>
              <a:defRPr sz="14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41" name="Picture Placeholder 8">
            <a:extLst>
              <a:ext uri="{FF2B5EF4-FFF2-40B4-BE49-F238E27FC236}">
                <a16:creationId xmlns:a16="http://schemas.microsoft.com/office/drawing/2014/main" id="{04C4C85B-DBC6-1C48-8254-CC69EED702D3}"/>
              </a:ext>
            </a:extLst>
          </p:cNvPr>
          <p:cNvSpPr>
            <a:spLocks noGrp="1"/>
          </p:cNvSpPr>
          <p:nvPr>
            <p:ph type="pic" sz="quarter" idx="14"/>
          </p:nvPr>
        </p:nvSpPr>
        <p:spPr>
          <a:xfrm>
            <a:off x="6282661" y="2663280"/>
            <a:ext cx="1212850" cy="1530350"/>
          </a:xfrm>
          <a:prstGeom prst="rect">
            <a:avLst/>
          </a:prstGeom>
        </p:spPr>
        <p:txBody>
          <a:bodyPr anchor="ctr"/>
          <a:lstStyle>
            <a:lvl1pPr marL="0" indent="0" algn="ctr">
              <a:buNone/>
              <a:defRPr sz="14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42" name="Picture Placeholder 8">
            <a:extLst>
              <a:ext uri="{FF2B5EF4-FFF2-40B4-BE49-F238E27FC236}">
                <a16:creationId xmlns:a16="http://schemas.microsoft.com/office/drawing/2014/main" id="{E176FB11-84E3-7D49-9208-B88D1A3862F9}"/>
              </a:ext>
            </a:extLst>
          </p:cNvPr>
          <p:cNvSpPr>
            <a:spLocks noGrp="1"/>
          </p:cNvSpPr>
          <p:nvPr>
            <p:ph type="pic" sz="quarter" idx="15"/>
          </p:nvPr>
        </p:nvSpPr>
        <p:spPr>
          <a:xfrm>
            <a:off x="7888854" y="2663280"/>
            <a:ext cx="1212850" cy="1530350"/>
          </a:xfrm>
          <a:prstGeom prst="rect">
            <a:avLst/>
          </a:prstGeom>
        </p:spPr>
        <p:txBody>
          <a:bodyPr anchor="ctr"/>
          <a:lstStyle>
            <a:lvl1pPr marL="0" indent="0" algn="ctr">
              <a:buNone/>
              <a:defRPr sz="14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43" name="Picture Placeholder 8">
            <a:extLst>
              <a:ext uri="{FF2B5EF4-FFF2-40B4-BE49-F238E27FC236}">
                <a16:creationId xmlns:a16="http://schemas.microsoft.com/office/drawing/2014/main" id="{51E255ED-408C-D643-901C-F53FAC705403}"/>
              </a:ext>
            </a:extLst>
          </p:cNvPr>
          <p:cNvSpPr>
            <a:spLocks noGrp="1"/>
          </p:cNvSpPr>
          <p:nvPr>
            <p:ph type="pic" sz="quarter" idx="16"/>
          </p:nvPr>
        </p:nvSpPr>
        <p:spPr>
          <a:xfrm>
            <a:off x="9495047" y="2663280"/>
            <a:ext cx="1212850" cy="1530350"/>
          </a:xfrm>
          <a:prstGeom prst="rect">
            <a:avLst/>
          </a:prstGeom>
        </p:spPr>
        <p:txBody>
          <a:bodyPr anchor="ctr"/>
          <a:lstStyle>
            <a:lvl1pPr marL="0" indent="0" algn="ctr">
              <a:buNone/>
              <a:defRPr sz="14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23" name="Text Placeholder 43">
            <a:extLst>
              <a:ext uri="{FF2B5EF4-FFF2-40B4-BE49-F238E27FC236}">
                <a16:creationId xmlns:a16="http://schemas.microsoft.com/office/drawing/2014/main" id="{35CFAD26-538C-DC40-8739-EEB6E082782A}"/>
              </a:ext>
            </a:extLst>
          </p:cNvPr>
          <p:cNvSpPr>
            <a:spLocks noGrp="1"/>
          </p:cNvSpPr>
          <p:nvPr>
            <p:ph type="body" sz="quarter" idx="17" hasCustomPrompt="1"/>
          </p:nvPr>
        </p:nvSpPr>
        <p:spPr>
          <a:xfrm>
            <a:off x="1464082" y="4625082"/>
            <a:ext cx="1440287" cy="256481"/>
          </a:xfrm>
          <a:prstGeom prst="rect">
            <a:avLst/>
          </a:prstGeom>
        </p:spPr>
        <p:txBody>
          <a:bodyPr>
            <a:noAutofit/>
          </a:bodyPr>
          <a:lstStyle>
            <a:lvl1pPr marL="0" indent="0">
              <a:buNone/>
              <a:defRPr lang="en-NO" sz="1050" kern="1200" cap="all" baseline="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2" name="Title 1">
            <a:extLst>
              <a:ext uri="{FF2B5EF4-FFF2-40B4-BE49-F238E27FC236}">
                <a16:creationId xmlns:a16="http://schemas.microsoft.com/office/drawing/2014/main" id="{669511DB-D674-420C-B7DB-FCE430DD65E2}"/>
              </a:ext>
            </a:extLst>
          </p:cNvPr>
          <p:cNvSpPr>
            <a:spLocks noGrp="1"/>
          </p:cNvSpPr>
          <p:nvPr>
            <p:ph type="title"/>
          </p:nvPr>
        </p:nvSpPr>
        <p:spPr/>
        <p:txBody>
          <a:bodyPr/>
          <a:lstStyle/>
          <a:p>
            <a:r>
              <a:rPr lang="en-US" noProof="0"/>
              <a:t>Click to edit Master title style</a:t>
            </a:r>
            <a:endParaRPr lang="nb-NO" noProof="0"/>
          </a:p>
        </p:txBody>
      </p:sp>
      <p:sp>
        <p:nvSpPr>
          <p:cNvPr id="15" name="Text Placeholder 6">
            <a:extLst>
              <a:ext uri="{FF2B5EF4-FFF2-40B4-BE49-F238E27FC236}">
                <a16:creationId xmlns:a16="http://schemas.microsoft.com/office/drawing/2014/main" id="{078EE076-7091-4FDF-9F9F-12213C717D1E}"/>
              </a:ext>
            </a:extLst>
          </p:cNvPr>
          <p:cNvSpPr>
            <a:spLocks noGrp="1"/>
          </p:cNvSpPr>
          <p:nvPr>
            <p:ph type="body" sz="quarter" idx="23"/>
          </p:nvPr>
        </p:nvSpPr>
        <p:spPr>
          <a:xfrm>
            <a:off x="839788" y="1304925"/>
            <a:ext cx="10512425" cy="608014"/>
          </a:xfrm>
        </p:spPr>
        <p:txBody>
          <a:bodyPr>
            <a:noAutofit/>
          </a:bodyPr>
          <a:lstStyle>
            <a:lvl1pPr marL="0" indent="0">
              <a:buNone/>
              <a:defRPr sz="2800"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
        <p:nvSpPr>
          <p:cNvPr id="16" name="Text Placeholder 43">
            <a:extLst>
              <a:ext uri="{FF2B5EF4-FFF2-40B4-BE49-F238E27FC236}">
                <a16:creationId xmlns:a16="http://schemas.microsoft.com/office/drawing/2014/main" id="{5B6A213F-AF74-4411-8EC9-FBC6D18337B4}"/>
              </a:ext>
            </a:extLst>
          </p:cNvPr>
          <p:cNvSpPr>
            <a:spLocks noGrp="1"/>
          </p:cNvSpPr>
          <p:nvPr>
            <p:ph type="body" sz="quarter" idx="24" hasCustomPrompt="1"/>
          </p:nvPr>
        </p:nvSpPr>
        <p:spPr>
          <a:xfrm>
            <a:off x="1464489" y="4958953"/>
            <a:ext cx="1440287" cy="256481"/>
          </a:xfrm>
          <a:prstGeom prst="rect">
            <a:avLst/>
          </a:prstGeom>
        </p:spPr>
        <p:txBody>
          <a:bodyPr>
            <a:noAutofit/>
          </a:bodyPr>
          <a:lstStyle>
            <a:lvl1pPr marL="0" indent="0">
              <a:buNone/>
              <a:defRPr lang="en-NO" sz="1050" kern="120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17" name="Text Placeholder 43">
            <a:extLst>
              <a:ext uri="{FF2B5EF4-FFF2-40B4-BE49-F238E27FC236}">
                <a16:creationId xmlns:a16="http://schemas.microsoft.com/office/drawing/2014/main" id="{AD9DFCE4-B57B-41AC-85B4-D7B137AA223C}"/>
              </a:ext>
            </a:extLst>
          </p:cNvPr>
          <p:cNvSpPr>
            <a:spLocks noGrp="1"/>
          </p:cNvSpPr>
          <p:nvPr>
            <p:ph type="body" sz="quarter" idx="25" hasCustomPrompt="1"/>
          </p:nvPr>
        </p:nvSpPr>
        <p:spPr>
          <a:xfrm>
            <a:off x="3070275" y="4625082"/>
            <a:ext cx="1440287" cy="256481"/>
          </a:xfrm>
          <a:prstGeom prst="rect">
            <a:avLst/>
          </a:prstGeom>
        </p:spPr>
        <p:txBody>
          <a:bodyPr>
            <a:noAutofit/>
          </a:bodyPr>
          <a:lstStyle>
            <a:lvl1pPr marL="0" indent="0">
              <a:buNone/>
              <a:defRPr lang="en-NO" sz="1050" kern="1200" cap="all" baseline="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18" name="Text Placeholder 43">
            <a:extLst>
              <a:ext uri="{FF2B5EF4-FFF2-40B4-BE49-F238E27FC236}">
                <a16:creationId xmlns:a16="http://schemas.microsoft.com/office/drawing/2014/main" id="{77751DDC-CE5B-46CC-99BB-D2098F0C4005}"/>
              </a:ext>
            </a:extLst>
          </p:cNvPr>
          <p:cNvSpPr>
            <a:spLocks noGrp="1"/>
          </p:cNvSpPr>
          <p:nvPr>
            <p:ph type="body" sz="quarter" idx="26" hasCustomPrompt="1"/>
          </p:nvPr>
        </p:nvSpPr>
        <p:spPr>
          <a:xfrm>
            <a:off x="3070682" y="4958953"/>
            <a:ext cx="1440287" cy="256481"/>
          </a:xfrm>
          <a:prstGeom prst="rect">
            <a:avLst/>
          </a:prstGeom>
        </p:spPr>
        <p:txBody>
          <a:bodyPr>
            <a:noAutofit/>
          </a:bodyPr>
          <a:lstStyle>
            <a:lvl1pPr marL="0" indent="0">
              <a:buNone/>
              <a:defRPr lang="en-NO" sz="1050" kern="120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19" name="Text Placeholder 43">
            <a:extLst>
              <a:ext uri="{FF2B5EF4-FFF2-40B4-BE49-F238E27FC236}">
                <a16:creationId xmlns:a16="http://schemas.microsoft.com/office/drawing/2014/main" id="{854A9599-0E03-4F99-A393-2B726FC1CF1D}"/>
              </a:ext>
            </a:extLst>
          </p:cNvPr>
          <p:cNvSpPr>
            <a:spLocks noGrp="1"/>
          </p:cNvSpPr>
          <p:nvPr>
            <p:ph type="body" sz="quarter" idx="27" hasCustomPrompt="1"/>
          </p:nvPr>
        </p:nvSpPr>
        <p:spPr>
          <a:xfrm>
            <a:off x="4676468" y="4625082"/>
            <a:ext cx="1440287" cy="256481"/>
          </a:xfrm>
          <a:prstGeom prst="rect">
            <a:avLst/>
          </a:prstGeom>
        </p:spPr>
        <p:txBody>
          <a:bodyPr>
            <a:noAutofit/>
          </a:bodyPr>
          <a:lstStyle>
            <a:lvl1pPr marL="0" indent="0">
              <a:buNone/>
              <a:defRPr lang="en-NO" sz="1050" kern="1200" cap="all" baseline="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20" name="Text Placeholder 43">
            <a:extLst>
              <a:ext uri="{FF2B5EF4-FFF2-40B4-BE49-F238E27FC236}">
                <a16:creationId xmlns:a16="http://schemas.microsoft.com/office/drawing/2014/main" id="{8A717B5A-B8B7-4B69-B200-CC98D5A8CE52}"/>
              </a:ext>
            </a:extLst>
          </p:cNvPr>
          <p:cNvSpPr>
            <a:spLocks noGrp="1"/>
          </p:cNvSpPr>
          <p:nvPr>
            <p:ph type="body" sz="quarter" idx="28" hasCustomPrompt="1"/>
          </p:nvPr>
        </p:nvSpPr>
        <p:spPr>
          <a:xfrm>
            <a:off x="4676875" y="4958953"/>
            <a:ext cx="1440287" cy="256481"/>
          </a:xfrm>
          <a:prstGeom prst="rect">
            <a:avLst/>
          </a:prstGeom>
        </p:spPr>
        <p:txBody>
          <a:bodyPr>
            <a:noAutofit/>
          </a:bodyPr>
          <a:lstStyle>
            <a:lvl1pPr marL="0" indent="0">
              <a:buNone/>
              <a:defRPr lang="en-NO" sz="1050" kern="120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21" name="Text Placeholder 43">
            <a:extLst>
              <a:ext uri="{FF2B5EF4-FFF2-40B4-BE49-F238E27FC236}">
                <a16:creationId xmlns:a16="http://schemas.microsoft.com/office/drawing/2014/main" id="{275E3578-3468-479F-967C-85961611429A}"/>
              </a:ext>
            </a:extLst>
          </p:cNvPr>
          <p:cNvSpPr>
            <a:spLocks noGrp="1"/>
          </p:cNvSpPr>
          <p:nvPr>
            <p:ph type="body" sz="quarter" idx="29" hasCustomPrompt="1"/>
          </p:nvPr>
        </p:nvSpPr>
        <p:spPr>
          <a:xfrm>
            <a:off x="6282661" y="4625082"/>
            <a:ext cx="1440287" cy="256481"/>
          </a:xfrm>
          <a:prstGeom prst="rect">
            <a:avLst/>
          </a:prstGeom>
        </p:spPr>
        <p:txBody>
          <a:bodyPr>
            <a:noAutofit/>
          </a:bodyPr>
          <a:lstStyle>
            <a:lvl1pPr marL="0" indent="0">
              <a:buNone/>
              <a:defRPr lang="en-NO" sz="1050" kern="1200" cap="all" baseline="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22" name="Text Placeholder 43">
            <a:extLst>
              <a:ext uri="{FF2B5EF4-FFF2-40B4-BE49-F238E27FC236}">
                <a16:creationId xmlns:a16="http://schemas.microsoft.com/office/drawing/2014/main" id="{D7680D0C-9FF8-4EA2-A750-FD4B1E08B933}"/>
              </a:ext>
            </a:extLst>
          </p:cNvPr>
          <p:cNvSpPr>
            <a:spLocks noGrp="1"/>
          </p:cNvSpPr>
          <p:nvPr>
            <p:ph type="body" sz="quarter" idx="30" hasCustomPrompt="1"/>
          </p:nvPr>
        </p:nvSpPr>
        <p:spPr>
          <a:xfrm>
            <a:off x="6283068" y="4958953"/>
            <a:ext cx="1440287" cy="256481"/>
          </a:xfrm>
          <a:prstGeom prst="rect">
            <a:avLst/>
          </a:prstGeom>
        </p:spPr>
        <p:txBody>
          <a:bodyPr>
            <a:noAutofit/>
          </a:bodyPr>
          <a:lstStyle>
            <a:lvl1pPr marL="0" indent="0">
              <a:buNone/>
              <a:defRPr lang="en-NO" sz="1050" kern="120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29" name="Text Placeholder 43">
            <a:extLst>
              <a:ext uri="{FF2B5EF4-FFF2-40B4-BE49-F238E27FC236}">
                <a16:creationId xmlns:a16="http://schemas.microsoft.com/office/drawing/2014/main" id="{2174DF87-DD9C-4F26-9739-C96B8CA14ECD}"/>
              </a:ext>
            </a:extLst>
          </p:cNvPr>
          <p:cNvSpPr>
            <a:spLocks noGrp="1"/>
          </p:cNvSpPr>
          <p:nvPr>
            <p:ph type="body" sz="quarter" idx="31" hasCustomPrompt="1"/>
          </p:nvPr>
        </p:nvSpPr>
        <p:spPr>
          <a:xfrm>
            <a:off x="7888854" y="4625082"/>
            <a:ext cx="1440287" cy="256481"/>
          </a:xfrm>
          <a:prstGeom prst="rect">
            <a:avLst/>
          </a:prstGeom>
        </p:spPr>
        <p:txBody>
          <a:bodyPr>
            <a:noAutofit/>
          </a:bodyPr>
          <a:lstStyle>
            <a:lvl1pPr marL="0" indent="0">
              <a:buNone/>
              <a:defRPr lang="en-NO" sz="1050" kern="1200" cap="all" baseline="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30" name="Text Placeholder 43">
            <a:extLst>
              <a:ext uri="{FF2B5EF4-FFF2-40B4-BE49-F238E27FC236}">
                <a16:creationId xmlns:a16="http://schemas.microsoft.com/office/drawing/2014/main" id="{6C5C1C35-FF3B-4752-9875-71C26C964E7A}"/>
              </a:ext>
            </a:extLst>
          </p:cNvPr>
          <p:cNvSpPr>
            <a:spLocks noGrp="1"/>
          </p:cNvSpPr>
          <p:nvPr>
            <p:ph type="body" sz="quarter" idx="32" hasCustomPrompt="1"/>
          </p:nvPr>
        </p:nvSpPr>
        <p:spPr>
          <a:xfrm>
            <a:off x="7889261" y="4958953"/>
            <a:ext cx="1440287" cy="256481"/>
          </a:xfrm>
          <a:prstGeom prst="rect">
            <a:avLst/>
          </a:prstGeom>
        </p:spPr>
        <p:txBody>
          <a:bodyPr>
            <a:noAutofit/>
          </a:bodyPr>
          <a:lstStyle>
            <a:lvl1pPr marL="0" indent="0">
              <a:buNone/>
              <a:defRPr lang="en-NO" sz="1050" kern="120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31" name="Text Placeholder 43">
            <a:extLst>
              <a:ext uri="{FF2B5EF4-FFF2-40B4-BE49-F238E27FC236}">
                <a16:creationId xmlns:a16="http://schemas.microsoft.com/office/drawing/2014/main" id="{A518452F-E319-4DBC-B581-65606C70A8A7}"/>
              </a:ext>
            </a:extLst>
          </p:cNvPr>
          <p:cNvSpPr>
            <a:spLocks noGrp="1"/>
          </p:cNvSpPr>
          <p:nvPr>
            <p:ph type="body" sz="quarter" idx="33" hasCustomPrompt="1"/>
          </p:nvPr>
        </p:nvSpPr>
        <p:spPr>
          <a:xfrm>
            <a:off x="9495047" y="4625082"/>
            <a:ext cx="1440287" cy="256481"/>
          </a:xfrm>
          <a:prstGeom prst="rect">
            <a:avLst/>
          </a:prstGeom>
        </p:spPr>
        <p:txBody>
          <a:bodyPr>
            <a:noAutofit/>
          </a:bodyPr>
          <a:lstStyle>
            <a:lvl1pPr marL="0" indent="0">
              <a:buNone/>
              <a:defRPr lang="en-NO" sz="1050" kern="1200" cap="all" baseline="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32" name="Text Placeholder 43">
            <a:extLst>
              <a:ext uri="{FF2B5EF4-FFF2-40B4-BE49-F238E27FC236}">
                <a16:creationId xmlns:a16="http://schemas.microsoft.com/office/drawing/2014/main" id="{A4039489-543D-4674-867A-98A71D5E040A}"/>
              </a:ext>
            </a:extLst>
          </p:cNvPr>
          <p:cNvSpPr>
            <a:spLocks noGrp="1"/>
          </p:cNvSpPr>
          <p:nvPr>
            <p:ph type="body" sz="quarter" idx="34" hasCustomPrompt="1"/>
          </p:nvPr>
        </p:nvSpPr>
        <p:spPr>
          <a:xfrm>
            <a:off x="9495454" y="4958953"/>
            <a:ext cx="1440287" cy="256481"/>
          </a:xfrm>
          <a:prstGeom prst="rect">
            <a:avLst/>
          </a:prstGeom>
        </p:spPr>
        <p:txBody>
          <a:bodyPr>
            <a:noAutofit/>
          </a:bodyPr>
          <a:lstStyle>
            <a:lvl1pPr marL="0" indent="0">
              <a:buNone/>
              <a:defRPr lang="en-NO" sz="1050" kern="120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Tree>
    <p:extLst>
      <p:ext uri="{BB962C8B-B14F-4D97-AF65-F5344CB8AC3E}">
        <p14:creationId xmlns:p14="http://schemas.microsoft.com/office/powerpoint/2010/main" val="1945745544"/>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theme" Target="../theme/theme2.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F5D7184-0BEB-43CD-BE6F-C413484FFC22}"/>
              </a:ext>
            </a:extLst>
          </p:cNvPr>
          <p:cNvSpPr/>
          <p:nvPr/>
        </p:nvSpPr>
        <p:spPr>
          <a:xfrm rot="16200000">
            <a:off x="11933047" y="358624"/>
            <a:ext cx="6401" cy="1217"/>
          </a:xfrm>
          <a:custGeom>
            <a:avLst/>
            <a:gdLst>
              <a:gd name="connsiteX0" fmla="*/ 6401 w 6401"/>
              <a:gd name="connsiteY0" fmla="*/ 1218 h 1217"/>
              <a:gd name="connsiteX1" fmla="*/ 0 w 6401"/>
              <a:gd name="connsiteY1" fmla="*/ 0 h 1217"/>
              <a:gd name="connsiteX2" fmla="*/ 6401 w 6401"/>
              <a:gd name="connsiteY2" fmla="*/ 1218 h 1217"/>
            </a:gdLst>
            <a:ahLst/>
            <a:cxnLst>
              <a:cxn ang="0">
                <a:pos x="connsiteX0" y="connsiteY0"/>
              </a:cxn>
              <a:cxn ang="0">
                <a:pos x="connsiteX1" y="connsiteY1"/>
              </a:cxn>
              <a:cxn ang="0">
                <a:pos x="connsiteX2" y="connsiteY2"/>
              </a:cxn>
            </a:cxnLst>
            <a:rect l="l" t="t" r="r" b="b"/>
            <a:pathLst>
              <a:path w="6401" h="1217">
                <a:moveTo>
                  <a:pt x="6401" y="1218"/>
                </a:moveTo>
                <a:cubicBezTo>
                  <a:pt x="4320" y="575"/>
                  <a:pt x="2172" y="166"/>
                  <a:pt x="0" y="0"/>
                </a:cubicBezTo>
                <a:cubicBezTo>
                  <a:pt x="2177" y="131"/>
                  <a:pt x="4328" y="540"/>
                  <a:pt x="6401" y="1218"/>
                </a:cubicBezTo>
                <a:close/>
              </a:path>
            </a:pathLst>
          </a:custGeom>
          <a:solidFill>
            <a:srgbClr val="11133C">
              <a:alpha val="55000"/>
            </a:srgbClr>
          </a:solidFill>
          <a:ln w="264" cap="flat">
            <a:noFill/>
            <a:prstDash val="solid"/>
            <a:miter/>
          </a:ln>
        </p:spPr>
        <p:txBody>
          <a:bodyPr rtlCol="0" anchor="ctr"/>
          <a:lstStyle/>
          <a:p>
            <a:endParaRPr lang="nb-NO" noProof="0"/>
          </a:p>
        </p:txBody>
      </p:sp>
      <p:grpSp>
        <p:nvGrpSpPr>
          <p:cNvPr id="11" name="Group 10">
            <a:extLst>
              <a:ext uri="{FF2B5EF4-FFF2-40B4-BE49-F238E27FC236}">
                <a16:creationId xmlns:a16="http://schemas.microsoft.com/office/drawing/2014/main" id="{EA39CE61-C786-4C3B-A697-6BF51CA7E57B}"/>
              </a:ext>
            </a:extLst>
          </p:cNvPr>
          <p:cNvGrpSpPr/>
          <p:nvPr userDrawn="1"/>
        </p:nvGrpSpPr>
        <p:grpSpPr>
          <a:xfrm>
            <a:off x="11870514" y="244569"/>
            <a:ext cx="151518" cy="609202"/>
            <a:chOff x="11870514" y="244569"/>
            <a:chExt cx="151518" cy="609202"/>
          </a:xfrm>
          <a:solidFill>
            <a:schemeClr val="bg2"/>
          </a:solidFill>
        </p:grpSpPr>
        <p:sp>
          <p:nvSpPr>
            <p:cNvPr id="8" name="Freeform: Shape 7">
              <a:extLst>
                <a:ext uri="{FF2B5EF4-FFF2-40B4-BE49-F238E27FC236}">
                  <a16:creationId xmlns:a16="http://schemas.microsoft.com/office/drawing/2014/main" id="{3DDF71CE-A61C-4C1F-BD9F-ECE9E194A253}"/>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nb-NO" noProof="0"/>
            </a:p>
          </p:txBody>
        </p:sp>
        <p:sp>
          <p:nvSpPr>
            <p:cNvPr id="10" name="Freeform: Shape 9">
              <a:extLst>
                <a:ext uri="{FF2B5EF4-FFF2-40B4-BE49-F238E27FC236}">
                  <a16:creationId xmlns:a16="http://schemas.microsoft.com/office/drawing/2014/main" id="{342535C0-4705-4AD0-8E1C-3597C4727ED2}"/>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nb-NO" noProof="0"/>
            </a:p>
          </p:txBody>
        </p:sp>
      </p:grpSp>
      <p:sp>
        <p:nvSpPr>
          <p:cNvPr id="3" name="Text Placeholder 2">
            <a:extLst>
              <a:ext uri="{FF2B5EF4-FFF2-40B4-BE49-F238E27FC236}">
                <a16:creationId xmlns:a16="http://schemas.microsoft.com/office/drawing/2014/main" id="{F5889EA2-F8DD-4E46-A5E8-853F0C99A2B0}"/>
              </a:ext>
            </a:extLst>
          </p:cNvPr>
          <p:cNvSpPr>
            <a:spLocks noGrp="1"/>
          </p:cNvSpPr>
          <p:nvPr>
            <p:ph type="body" idx="1"/>
          </p:nvPr>
        </p:nvSpPr>
        <p:spPr>
          <a:xfrm>
            <a:off x="839787" y="2097088"/>
            <a:ext cx="10512425" cy="4103687"/>
          </a:xfrm>
          <a:prstGeom prst="rect">
            <a:avLst/>
          </a:prstGeom>
        </p:spPr>
        <p:txBody>
          <a:bodyPr vert="horz" lIns="0" tIns="0" rIns="0" bIns="0" rtlCol="0">
            <a:normAutofit/>
          </a:bodyPr>
          <a:lstStyle/>
          <a:p>
            <a:pPr lvl="0"/>
            <a:r>
              <a:rPr lang="nb-NO" noProof="0"/>
              <a:t>Klikk for å redigere tekststiler i malen</a:t>
            </a:r>
          </a:p>
          <a:p>
            <a:pPr lvl="1"/>
            <a:r>
              <a:rPr lang="nb-NO" noProof="0"/>
              <a:t>Andre nivå</a:t>
            </a:r>
          </a:p>
          <a:p>
            <a:pPr lvl="2"/>
            <a:r>
              <a:rPr lang="nb-NO" noProof="0"/>
              <a:t>Tredje nivå</a:t>
            </a:r>
          </a:p>
          <a:p>
            <a:pPr lvl="3"/>
            <a:r>
              <a:rPr lang="nb-NO" noProof="0"/>
              <a:t>Fjerde nivå</a:t>
            </a:r>
          </a:p>
          <a:p>
            <a:pPr lvl="4"/>
            <a:r>
              <a:rPr lang="nb-NO" noProof="0"/>
              <a:t>Femte nivå</a:t>
            </a:r>
          </a:p>
        </p:txBody>
      </p:sp>
      <p:sp>
        <p:nvSpPr>
          <p:cNvPr id="5" name="Title Placeholder 1">
            <a:extLst>
              <a:ext uri="{FF2B5EF4-FFF2-40B4-BE49-F238E27FC236}">
                <a16:creationId xmlns:a16="http://schemas.microsoft.com/office/drawing/2014/main" id="{1640073E-9FC2-E643-A841-E98A5CAF0F00}"/>
              </a:ext>
            </a:extLst>
          </p:cNvPr>
          <p:cNvSpPr>
            <a:spLocks noGrp="1"/>
          </p:cNvSpPr>
          <p:nvPr>
            <p:ph type="title"/>
          </p:nvPr>
        </p:nvSpPr>
        <p:spPr>
          <a:xfrm>
            <a:off x="839788" y="728663"/>
            <a:ext cx="10512425" cy="1183958"/>
          </a:xfrm>
          <a:prstGeom prst="rect">
            <a:avLst/>
          </a:prstGeom>
        </p:spPr>
        <p:txBody>
          <a:bodyPr vert="horz" lIns="0" tIns="0" rIns="0" bIns="0" rtlCol="0" anchor="t" anchorCtr="0">
            <a:noAutofit/>
          </a:bodyPr>
          <a:lstStyle/>
          <a:p>
            <a:r>
              <a:rPr lang="nb-NO" noProof="0"/>
              <a:t>Klikk for å redigere tittelstil</a:t>
            </a:r>
          </a:p>
        </p:txBody>
      </p:sp>
      <p:sp>
        <p:nvSpPr>
          <p:cNvPr id="12" name="Footer Placeholder 11">
            <a:extLst>
              <a:ext uri="{FF2B5EF4-FFF2-40B4-BE49-F238E27FC236}">
                <a16:creationId xmlns:a16="http://schemas.microsoft.com/office/drawing/2014/main" id="{3AB6F7A2-99CB-458D-821B-234EC5F565DC}"/>
              </a:ext>
            </a:extLst>
          </p:cNvPr>
          <p:cNvSpPr>
            <a:spLocks noGrp="1"/>
          </p:cNvSpPr>
          <p:nvPr>
            <p:ph type="ftr" sz="quarter" idx="3"/>
          </p:nvPr>
        </p:nvSpPr>
        <p:spPr>
          <a:xfrm>
            <a:off x="838200" y="6200775"/>
            <a:ext cx="5257800" cy="394335"/>
          </a:xfrm>
          <a:prstGeom prst="rect">
            <a:avLst/>
          </a:prstGeom>
        </p:spPr>
        <p:txBody>
          <a:bodyPr vert="horz" lIns="0" tIns="0" rIns="0" bIns="0" rtlCol="0" anchor="ctr"/>
          <a:lstStyle>
            <a:lvl1pPr algn="l">
              <a:defRPr sz="1000">
                <a:solidFill>
                  <a:schemeClr val="bg1">
                    <a:lumMod val="50000"/>
                  </a:schemeClr>
                </a:solidFill>
              </a:defRPr>
            </a:lvl1pPr>
          </a:lstStyle>
          <a:p>
            <a:r>
              <a:rPr lang="nb-NO" noProof="0"/>
              <a:t>Bouvet presentasjonsmal Oktober 2021</a:t>
            </a:r>
          </a:p>
        </p:txBody>
      </p:sp>
      <p:sp>
        <p:nvSpPr>
          <p:cNvPr id="13" name="Slide Number Placeholder 12">
            <a:extLst>
              <a:ext uri="{FF2B5EF4-FFF2-40B4-BE49-F238E27FC236}">
                <a16:creationId xmlns:a16="http://schemas.microsoft.com/office/drawing/2014/main" id="{A317C70E-FBD8-445A-A26D-A26FB52104BD}"/>
              </a:ext>
            </a:extLst>
          </p:cNvPr>
          <p:cNvSpPr>
            <a:spLocks noGrp="1"/>
          </p:cNvSpPr>
          <p:nvPr>
            <p:ph type="sldNum" sz="quarter" idx="4"/>
          </p:nvPr>
        </p:nvSpPr>
        <p:spPr>
          <a:xfrm>
            <a:off x="10568940" y="6200776"/>
            <a:ext cx="784860" cy="394335"/>
          </a:xfrm>
          <a:prstGeom prst="rect">
            <a:avLst/>
          </a:prstGeom>
        </p:spPr>
        <p:txBody>
          <a:bodyPr vert="horz" lIns="0" tIns="0" rIns="0" bIns="0" rtlCol="0" anchor="ctr"/>
          <a:lstStyle>
            <a:lvl1pPr algn="r">
              <a:defRPr sz="1000">
                <a:solidFill>
                  <a:schemeClr val="bg1">
                    <a:lumMod val="50000"/>
                  </a:schemeClr>
                </a:solidFill>
              </a:defRPr>
            </a:lvl1pPr>
          </a:lstStyle>
          <a:p>
            <a:fld id="{261FDEBC-E42D-42D0-B9CA-24127F1B2280}" type="slidenum">
              <a:rPr lang="nb-NO" noProof="0" smtClean="0"/>
              <a:pPr/>
              <a:t>‹#›</a:t>
            </a:fld>
            <a:endParaRPr lang="nb-NO" noProof="0"/>
          </a:p>
        </p:txBody>
      </p:sp>
    </p:spTree>
    <p:extLst>
      <p:ext uri="{BB962C8B-B14F-4D97-AF65-F5344CB8AC3E}">
        <p14:creationId xmlns:p14="http://schemas.microsoft.com/office/powerpoint/2010/main" val="3030930493"/>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Lst>
  <p:hf hdr="0" dt="0"/>
  <p:txStyles>
    <p:titleStyle>
      <a:lvl1pPr algn="l" defTabSz="914400" rtl="0" eaLnBrk="1" latinLnBrk="0" hangingPunct="1">
        <a:lnSpc>
          <a:spcPct val="90000"/>
        </a:lnSpc>
        <a:spcBef>
          <a:spcPct val="0"/>
        </a:spcBef>
        <a:buNone/>
        <a:defRPr sz="4000" b="1" kern="1200">
          <a:solidFill>
            <a:schemeClr val="bg2"/>
          </a:solidFill>
          <a:latin typeface="Inter" panose="020B0502030000000004" pitchFamily="34" charset="0"/>
          <a:ea typeface="Inter" panose="020B0502030000000004" pitchFamily="34" charset="0"/>
          <a:cs typeface="+mj-cs"/>
        </a:defRPr>
      </a:lvl1pPr>
    </p:titleStyle>
    <p:bodyStyle>
      <a:lvl1pPr marL="266700" indent="-266700" algn="l" defTabSz="914400" rtl="0" eaLnBrk="1" latinLnBrk="0" hangingPunct="1">
        <a:lnSpc>
          <a:spcPct val="120000"/>
        </a:lnSpc>
        <a:spcBef>
          <a:spcPts val="1000"/>
        </a:spcBef>
        <a:buFont typeface="Arial" panose="020B0604020202020204" pitchFamily="34" charset="0"/>
        <a:buChar char="•"/>
        <a:defRPr sz="2400" kern="1200">
          <a:solidFill>
            <a:schemeClr val="bg2"/>
          </a:solidFill>
          <a:latin typeface="Inter" panose="020B0502030000000004" pitchFamily="34" charset="0"/>
          <a:ea typeface="Inter" panose="020B0502030000000004" pitchFamily="34" charset="0"/>
          <a:cs typeface="+mn-cs"/>
        </a:defRPr>
      </a:lvl1pPr>
      <a:lvl2pPr marL="536575" indent="-269875" algn="l" defTabSz="914400" rtl="0" eaLnBrk="1" latinLnBrk="0" hangingPunct="1">
        <a:lnSpc>
          <a:spcPct val="120000"/>
        </a:lnSpc>
        <a:spcBef>
          <a:spcPts val="500"/>
        </a:spcBef>
        <a:buFont typeface="Arial" panose="020B0604020202020204" pitchFamily="34" charset="0"/>
        <a:buChar char="•"/>
        <a:defRPr sz="2000" kern="1200">
          <a:solidFill>
            <a:schemeClr val="bg2"/>
          </a:solidFill>
          <a:latin typeface="Inter" panose="020B0502030000000004" pitchFamily="34" charset="0"/>
          <a:ea typeface="Inter" panose="020B0502030000000004" pitchFamily="34" charset="0"/>
          <a:cs typeface="+mn-cs"/>
        </a:defRPr>
      </a:lvl2pPr>
      <a:lvl3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bg2"/>
          </a:solidFill>
          <a:latin typeface="Inter" panose="020B0502030000000004" pitchFamily="34" charset="0"/>
          <a:ea typeface="Inter" panose="020B0502030000000004" pitchFamily="34" charset="0"/>
          <a:cs typeface="+mn-cs"/>
        </a:defRPr>
      </a:lvl3pPr>
      <a:lvl4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bg2"/>
          </a:solidFill>
          <a:latin typeface="Inter" panose="020B0502030000000004" pitchFamily="34" charset="0"/>
          <a:ea typeface="Inter" panose="020B0502030000000004" pitchFamily="34" charset="0"/>
          <a:cs typeface="+mn-cs"/>
        </a:defRPr>
      </a:lvl4pPr>
      <a:lvl5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bg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userDrawn="1">
          <p15:clr>
            <a:srgbClr val="F26B43"/>
          </p15:clr>
        </p15:guide>
        <p15:guide id="2" pos="7151" userDrawn="1">
          <p15:clr>
            <a:srgbClr val="F26B43"/>
          </p15:clr>
        </p15:guide>
        <p15:guide id="3" orient="horz" pos="1321" userDrawn="1">
          <p15:clr>
            <a:srgbClr val="F26B43"/>
          </p15:clr>
        </p15:guide>
        <p15:guide id="4" orient="horz" pos="459" userDrawn="1">
          <p15:clr>
            <a:srgbClr val="F26B43"/>
          </p15:clr>
        </p15:guide>
        <p15:guide id="5" orient="horz" pos="390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F5D7184-0BEB-43CD-BE6F-C413484FFC22}"/>
              </a:ext>
            </a:extLst>
          </p:cNvPr>
          <p:cNvSpPr/>
          <p:nvPr/>
        </p:nvSpPr>
        <p:spPr>
          <a:xfrm rot="16200000">
            <a:off x="11933047" y="358624"/>
            <a:ext cx="6401" cy="1217"/>
          </a:xfrm>
          <a:custGeom>
            <a:avLst/>
            <a:gdLst>
              <a:gd name="connsiteX0" fmla="*/ 6401 w 6401"/>
              <a:gd name="connsiteY0" fmla="*/ 1218 h 1217"/>
              <a:gd name="connsiteX1" fmla="*/ 0 w 6401"/>
              <a:gd name="connsiteY1" fmla="*/ 0 h 1217"/>
              <a:gd name="connsiteX2" fmla="*/ 6401 w 6401"/>
              <a:gd name="connsiteY2" fmla="*/ 1218 h 1217"/>
            </a:gdLst>
            <a:ahLst/>
            <a:cxnLst>
              <a:cxn ang="0">
                <a:pos x="connsiteX0" y="connsiteY0"/>
              </a:cxn>
              <a:cxn ang="0">
                <a:pos x="connsiteX1" y="connsiteY1"/>
              </a:cxn>
              <a:cxn ang="0">
                <a:pos x="connsiteX2" y="connsiteY2"/>
              </a:cxn>
            </a:cxnLst>
            <a:rect l="l" t="t" r="r" b="b"/>
            <a:pathLst>
              <a:path w="6401" h="1217">
                <a:moveTo>
                  <a:pt x="6401" y="1218"/>
                </a:moveTo>
                <a:cubicBezTo>
                  <a:pt x="4320" y="575"/>
                  <a:pt x="2172" y="166"/>
                  <a:pt x="0" y="0"/>
                </a:cubicBezTo>
                <a:cubicBezTo>
                  <a:pt x="2177" y="131"/>
                  <a:pt x="4328" y="540"/>
                  <a:pt x="6401" y="1218"/>
                </a:cubicBezTo>
                <a:close/>
              </a:path>
            </a:pathLst>
          </a:custGeom>
          <a:solidFill>
            <a:srgbClr val="11133C">
              <a:alpha val="55000"/>
            </a:srgbClr>
          </a:solidFill>
          <a:ln w="264" cap="flat">
            <a:noFill/>
            <a:prstDash val="solid"/>
            <a:miter/>
          </a:ln>
        </p:spPr>
        <p:txBody>
          <a:bodyPr rtlCol="0" anchor="ctr"/>
          <a:lstStyle/>
          <a:p>
            <a:endParaRPr lang="nb-NO" noProof="0"/>
          </a:p>
        </p:txBody>
      </p:sp>
      <p:grpSp>
        <p:nvGrpSpPr>
          <p:cNvPr id="11" name="Group 10">
            <a:extLst>
              <a:ext uri="{FF2B5EF4-FFF2-40B4-BE49-F238E27FC236}">
                <a16:creationId xmlns:a16="http://schemas.microsoft.com/office/drawing/2014/main" id="{EA39CE61-C786-4C3B-A697-6BF51CA7E57B}"/>
              </a:ext>
            </a:extLst>
          </p:cNvPr>
          <p:cNvGrpSpPr/>
          <p:nvPr userDrawn="1"/>
        </p:nvGrpSpPr>
        <p:grpSpPr>
          <a:xfrm>
            <a:off x="11870514" y="244569"/>
            <a:ext cx="151518" cy="609202"/>
            <a:chOff x="11870514" y="244569"/>
            <a:chExt cx="151518" cy="609202"/>
          </a:xfrm>
        </p:grpSpPr>
        <p:sp>
          <p:nvSpPr>
            <p:cNvPr id="8" name="Freeform: Shape 7">
              <a:extLst>
                <a:ext uri="{FF2B5EF4-FFF2-40B4-BE49-F238E27FC236}">
                  <a16:creationId xmlns:a16="http://schemas.microsoft.com/office/drawing/2014/main" id="{3DDF71CE-A61C-4C1F-BD9F-ECE9E194A253}"/>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solidFill>
              <a:schemeClr val="tx2"/>
            </a:solidFill>
            <a:ln w="2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42535C0-4705-4AD0-8E1C-3597C4727ED2}"/>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solidFill>
              <a:schemeClr val="tx2"/>
            </a:solidFill>
            <a:ln w="264" cap="flat">
              <a:noFill/>
              <a:prstDash val="solid"/>
              <a:miter/>
            </a:ln>
          </p:spPr>
          <p:txBody>
            <a:bodyPr rtlCol="0" anchor="ctr"/>
            <a:lstStyle/>
            <a:p>
              <a:endParaRPr lang="en-US"/>
            </a:p>
          </p:txBody>
        </p:sp>
      </p:grpSp>
      <p:sp>
        <p:nvSpPr>
          <p:cNvPr id="3" name="Text Placeholder 2">
            <a:extLst>
              <a:ext uri="{FF2B5EF4-FFF2-40B4-BE49-F238E27FC236}">
                <a16:creationId xmlns:a16="http://schemas.microsoft.com/office/drawing/2014/main" id="{F5889EA2-F8DD-4E46-A5E8-853F0C99A2B0}"/>
              </a:ext>
            </a:extLst>
          </p:cNvPr>
          <p:cNvSpPr>
            <a:spLocks noGrp="1"/>
          </p:cNvSpPr>
          <p:nvPr>
            <p:ph type="body" idx="1"/>
          </p:nvPr>
        </p:nvSpPr>
        <p:spPr>
          <a:xfrm>
            <a:off x="839787" y="2097088"/>
            <a:ext cx="10512425" cy="4103687"/>
          </a:xfrm>
          <a:prstGeom prst="rect">
            <a:avLst/>
          </a:prstGeom>
        </p:spPr>
        <p:txBody>
          <a:bodyPr vert="horz" lIns="0" tIns="0" rIns="0" bIns="0" rtlCol="0">
            <a:normAutofit/>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5" name="Title Placeholder 1">
            <a:extLst>
              <a:ext uri="{FF2B5EF4-FFF2-40B4-BE49-F238E27FC236}">
                <a16:creationId xmlns:a16="http://schemas.microsoft.com/office/drawing/2014/main" id="{1640073E-9FC2-E643-A841-E98A5CAF0F00}"/>
              </a:ext>
            </a:extLst>
          </p:cNvPr>
          <p:cNvSpPr>
            <a:spLocks noGrp="1"/>
          </p:cNvSpPr>
          <p:nvPr>
            <p:ph type="title"/>
          </p:nvPr>
        </p:nvSpPr>
        <p:spPr>
          <a:xfrm>
            <a:off x="839788" y="728663"/>
            <a:ext cx="10512425" cy="1183958"/>
          </a:xfrm>
          <a:prstGeom prst="rect">
            <a:avLst/>
          </a:prstGeom>
        </p:spPr>
        <p:txBody>
          <a:bodyPr vert="horz" lIns="0" tIns="0" rIns="0" bIns="0" rtlCol="0" anchor="t" anchorCtr="0">
            <a:noAutofit/>
          </a:bodyPr>
          <a:lstStyle/>
          <a:p>
            <a:r>
              <a:rPr lang="nb-NO" noProof="0"/>
              <a:t>Click to edit Master title style</a:t>
            </a:r>
          </a:p>
        </p:txBody>
      </p:sp>
      <p:sp>
        <p:nvSpPr>
          <p:cNvPr id="13" name="Slide Number Placeholder 12">
            <a:extLst>
              <a:ext uri="{FF2B5EF4-FFF2-40B4-BE49-F238E27FC236}">
                <a16:creationId xmlns:a16="http://schemas.microsoft.com/office/drawing/2014/main" id="{A317C70E-FBD8-445A-A26D-A26FB52104BD}"/>
              </a:ext>
            </a:extLst>
          </p:cNvPr>
          <p:cNvSpPr>
            <a:spLocks noGrp="1"/>
          </p:cNvSpPr>
          <p:nvPr>
            <p:ph type="sldNum" sz="quarter" idx="4"/>
          </p:nvPr>
        </p:nvSpPr>
        <p:spPr>
          <a:xfrm>
            <a:off x="10568940" y="6200776"/>
            <a:ext cx="784860" cy="394335"/>
          </a:xfrm>
          <a:prstGeom prst="rect">
            <a:avLst/>
          </a:prstGeom>
        </p:spPr>
        <p:txBody>
          <a:bodyPr vert="horz" lIns="0" tIns="0" rIns="0" bIns="0" rtlCol="0" anchor="ctr"/>
          <a:lstStyle>
            <a:lvl1pPr algn="r">
              <a:defRPr sz="1000">
                <a:solidFill>
                  <a:schemeClr val="bg1">
                    <a:lumMod val="50000"/>
                  </a:schemeClr>
                </a:solidFill>
              </a:defRPr>
            </a:lvl1pPr>
          </a:lstStyle>
          <a:p>
            <a:fld id="{261FDEBC-E42D-42D0-B9CA-24127F1B2280}" type="slidenum">
              <a:rPr lang="nb-NO" noProof="0" smtClean="0"/>
              <a:pPr/>
              <a:t>‹#›</a:t>
            </a:fld>
            <a:endParaRPr lang="nb-NO" noProof="0"/>
          </a:p>
        </p:txBody>
      </p:sp>
    </p:spTree>
    <p:extLst>
      <p:ext uri="{BB962C8B-B14F-4D97-AF65-F5344CB8AC3E}">
        <p14:creationId xmlns:p14="http://schemas.microsoft.com/office/powerpoint/2010/main" val="1220520348"/>
      </p:ext>
    </p:extLst>
  </p:cSld>
  <p:clrMap bg1="lt1" tx1="dk1" bg2="lt2" tx2="dk2" accent1="accent1" accent2="accent2" accent3="accent3" accent4="accent4" accent5="accent5" accent6="accent6" hlink="hlink" folHlink="folHlink"/>
  <p:sldLayoutIdLst>
    <p:sldLayoutId id="2147483825" r:id="rId1"/>
    <p:sldLayoutId id="2147483827" r:id="rId2"/>
    <p:sldLayoutId id="2147483822" r:id="rId3"/>
    <p:sldLayoutId id="2147483831" r:id="rId4"/>
    <p:sldLayoutId id="2147483832" r:id="rId5"/>
    <p:sldLayoutId id="2147483830" r:id="rId6"/>
    <p:sldLayoutId id="2147483771" r:id="rId7"/>
    <p:sldLayoutId id="2147483778" r:id="rId8"/>
    <p:sldLayoutId id="2147483773" r:id="rId9"/>
    <p:sldLayoutId id="2147483774" r:id="rId10"/>
    <p:sldLayoutId id="2147483776" r:id="rId11"/>
    <p:sldLayoutId id="2147483777" r:id="rId12"/>
    <p:sldLayoutId id="2147483826"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28" r:id="rId25"/>
    <p:sldLayoutId id="2147483829" r:id="rId26"/>
    <p:sldLayoutId id="2147483900" r:id="rId27"/>
    <p:sldLayoutId id="2147483901" r:id="rId28"/>
    <p:sldLayoutId id="2147483902" r:id="rId29"/>
    <p:sldLayoutId id="2147483903" r:id="rId30"/>
  </p:sldLayoutIdLst>
  <p:hf hdr="0" dt="0"/>
  <p:txStyles>
    <p:titleStyle>
      <a:lvl1pPr algn="l" defTabSz="914400" rtl="0" eaLnBrk="1" latinLnBrk="0" hangingPunct="1">
        <a:lnSpc>
          <a:spcPct val="90000"/>
        </a:lnSpc>
        <a:spcBef>
          <a:spcPct val="0"/>
        </a:spcBef>
        <a:buNone/>
        <a:defRPr sz="4000" b="1" kern="1200">
          <a:solidFill>
            <a:schemeClr val="tx2"/>
          </a:solidFill>
          <a:latin typeface="Inter" panose="020B0502030000000004" pitchFamily="34" charset="0"/>
          <a:ea typeface="Inter" panose="020B0502030000000004" pitchFamily="34" charset="0"/>
          <a:cs typeface="+mj-cs"/>
        </a:defRPr>
      </a:lvl1pPr>
    </p:titleStyle>
    <p:bodyStyle>
      <a:lvl1pPr marL="266700" indent="-266700" algn="l" defTabSz="914400" rtl="0" eaLnBrk="1" latinLnBrk="0" hangingPunct="1">
        <a:lnSpc>
          <a:spcPct val="120000"/>
        </a:lnSpc>
        <a:spcBef>
          <a:spcPts val="1000"/>
        </a:spcBef>
        <a:buFont typeface="Arial" panose="020B0604020202020204" pitchFamily="34" charset="0"/>
        <a:buChar char="•"/>
        <a:defRPr sz="2400" kern="1200">
          <a:solidFill>
            <a:schemeClr val="tx2"/>
          </a:solidFill>
          <a:latin typeface="Inter" panose="020B0502030000000004" pitchFamily="34" charset="0"/>
          <a:ea typeface="Inter" panose="020B0502030000000004" pitchFamily="34" charset="0"/>
          <a:cs typeface="+mn-cs"/>
        </a:defRPr>
      </a:lvl1pPr>
      <a:lvl2pPr marL="536575" indent="-269875" algn="l" defTabSz="914400" rtl="0" eaLnBrk="1" latinLnBrk="0" hangingPunct="1">
        <a:lnSpc>
          <a:spcPct val="120000"/>
        </a:lnSpc>
        <a:spcBef>
          <a:spcPts val="500"/>
        </a:spcBef>
        <a:buFont typeface="Arial" panose="020B0604020202020204" pitchFamily="34" charset="0"/>
        <a:buChar char="•"/>
        <a:defRPr sz="2000" kern="1200">
          <a:solidFill>
            <a:schemeClr val="tx2"/>
          </a:solidFill>
          <a:latin typeface="Inter" panose="020B0502030000000004" pitchFamily="34" charset="0"/>
          <a:ea typeface="Inter" panose="020B0502030000000004" pitchFamily="34" charset="0"/>
          <a:cs typeface="+mn-cs"/>
        </a:defRPr>
      </a:lvl2pPr>
      <a:lvl3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3pPr>
      <a:lvl4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4pPr>
      <a:lvl5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userDrawn="1">
          <p15:clr>
            <a:srgbClr val="F26B43"/>
          </p15:clr>
        </p15:guide>
        <p15:guide id="2" pos="7151" userDrawn="1">
          <p15:clr>
            <a:srgbClr val="F26B43"/>
          </p15:clr>
        </p15:guide>
        <p15:guide id="3" orient="horz" pos="1321" userDrawn="1">
          <p15:clr>
            <a:srgbClr val="F26B43"/>
          </p15:clr>
        </p15:guide>
        <p15:guide id="4" orient="horz" pos="459" userDrawn="1">
          <p15:clr>
            <a:srgbClr val="F26B43"/>
          </p15:clr>
        </p15:guide>
        <p15:guide id="5" orient="horz" pos="390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F5D7184-0BEB-43CD-BE6F-C413484FFC22}"/>
              </a:ext>
            </a:extLst>
          </p:cNvPr>
          <p:cNvSpPr/>
          <p:nvPr/>
        </p:nvSpPr>
        <p:spPr>
          <a:xfrm rot="16200000">
            <a:off x="11933047" y="358624"/>
            <a:ext cx="6401" cy="1217"/>
          </a:xfrm>
          <a:custGeom>
            <a:avLst/>
            <a:gdLst>
              <a:gd name="connsiteX0" fmla="*/ 6401 w 6401"/>
              <a:gd name="connsiteY0" fmla="*/ 1218 h 1217"/>
              <a:gd name="connsiteX1" fmla="*/ 0 w 6401"/>
              <a:gd name="connsiteY1" fmla="*/ 0 h 1217"/>
              <a:gd name="connsiteX2" fmla="*/ 6401 w 6401"/>
              <a:gd name="connsiteY2" fmla="*/ 1218 h 1217"/>
            </a:gdLst>
            <a:ahLst/>
            <a:cxnLst>
              <a:cxn ang="0">
                <a:pos x="connsiteX0" y="connsiteY0"/>
              </a:cxn>
              <a:cxn ang="0">
                <a:pos x="connsiteX1" y="connsiteY1"/>
              </a:cxn>
              <a:cxn ang="0">
                <a:pos x="connsiteX2" y="connsiteY2"/>
              </a:cxn>
            </a:cxnLst>
            <a:rect l="l" t="t" r="r" b="b"/>
            <a:pathLst>
              <a:path w="6401" h="1217">
                <a:moveTo>
                  <a:pt x="6401" y="1218"/>
                </a:moveTo>
                <a:cubicBezTo>
                  <a:pt x="4320" y="575"/>
                  <a:pt x="2172" y="166"/>
                  <a:pt x="0" y="0"/>
                </a:cubicBezTo>
                <a:cubicBezTo>
                  <a:pt x="2177" y="131"/>
                  <a:pt x="4328" y="540"/>
                  <a:pt x="6401" y="1218"/>
                </a:cubicBezTo>
                <a:close/>
              </a:path>
            </a:pathLst>
          </a:custGeom>
          <a:solidFill>
            <a:srgbClr val="11133C">
              <a:alpha val="55000"/>
            </a:srgbClr>
          </a:solidFill>
          <a:ln w="264" cap="flat">
            <a:noFill/>
            <a:prstDash val="solid"/>
            <a:miter/>
          </a:ln>
        </p:spPr>
        <p:txBody>
          <a:bodyPr rtlCol="0" anchor="ctr"/>
          <a:lstStyle/>
          <a:p>
            <a:endParaRPr lang="en-US"/>
          </a:p>
        </p:txBody>
      </p:sp>
      <p:grpSp>
        <p:nvGrpSpPr>
          <p:cNvPr id="11" name="Group 10">
            <a:extLst>
              <a:ext uri="{FF2B5EF4-FFF2-40B4-BE49-F238E27FC236}">
                <a16:creationId xmlns:a16="http://schemas.microsoft.com/office/drawing/2014/main" id="{EA39CE61-C786-4C3B-A697-6BF51CA7E57B}"/>
              </a:ext>
            </a:extLst>
          </p:cNvPr>
          <p:cNvGrpSpPr/>
          <p:nvPr userDrawn="1"/>
        </p:nvGrpSpPr>
        <p:grpSpPr>
          <a:xfrm>
            <a:off x="11870514" y="244569"/>
            <a:ext cx="151518" cy="609202"/>
            <a:chOff x="11870514" y="244569"/>
            <a:chExt cx="151518" cy="609202"/>
          </a:xfrm>
        </p:grpSpPr>
        <p:sp>
          <p:nvSpPr>
            <p:cNvPr id="8" name="Freeform: Shape 7">
              <a:extLst>
                <a:ext uri="{FF2B5EF4-FFF2-40B4-BE49-F238E27FC236}">
                  <a16:creationId xmlns:a16="http://schemas.microsoft.com/office/drawing/2014/main" id="{3DDF71CE-A61C-4C1F-BD9F-ECE9E194A253}"/>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solidFill>
              <a:schemeClr val="tx2"/>
            </a:solidFill>
            <a:ln w="2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42535C0-4705-4AD0-8E1C-3597C4727ED2}"/>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solidFill>
              <a:schemeClr val="tx2"/>
            </a:solidFill>
            <a:ln w="264" cap="flat">
              <a:noFill/>
              <a:prstDash val="solid"/>
              <a:miter/>
            </a:ln>
          </p:spPr>
          <p:txBody>
            <a:bodyPr rtlCol="0" anchor="ctr"/>
            <a:lstStyle/>
            <a:p>
              <a:endParaRPr lang="en-US"/>
            </a:p>
          </p:txBody>
        </p:sp>
      </p:grpSp>
      <p:sp>
        <p:nvSpPr>
          <p:cNvPr id="3" name="Text Placeholder 2">
            <a:extLst>
              <a:ext uri="{FF2B5EF4-FFF2-40B4-BE49-F238E27FC236}">
                <a16:creationId xmlns:a16="http://schemas.microsoft.com/office/drawing/2014/main" id="{F5889EA2-F8DD-4E46-A5E8-853F0C99A2B0}"/>
              </a:ext>
            </a:extLst>
          </p:cNvPr>
          <p:cNvSpPr>
            <a:spLocks noGrp="1"/>
          </p:cNvSpPr>
          <p:nvPr>
            <p:ph type="body" idx="1"/>
          </p:nvPr>
        </p:nvSpPr>
        <p:spPr>
          <a:xfrm>
            <a:off x="839787" y="2097088"/>
            <a:ext cx="10512425" cy="4103687"/>
          </a:xfrm>
          <a:prstGeom prst="rect">
            <a:avLst/>
          </a:prstGeom>
        </p:spPr>
        <p:txBody>
          <a:bodyPr vert="horz" lIns="0" tIns="0" rIns="0" bIns="0" rtlCol="0">
            <a:normAutofit/>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5" name="Title Placeholder 1">
            <a:extLst>
              <a:ext uri="{FF2B5EF4-FFF2-40B4-BE49-F238E27FC236}">
                <a16:creationId xmlns:a16="http://schemas.microsoft.com/office/drawing/2014/main" id="{1640073E-9FC2-E643-A841-E98A5CAF0F00}"/>
              </a:ext>
            </a:extLst>
          </p:cNvPr>
          <p:cNvSpPr>
            <a:spLocks noGrp="1"/>
          </p:cNvSpPr>
          <p:nvPr>
            <p:ph type="title"/>
          </p:nvPr>
        </p:nvSpPr>
        <p:spPr>
          <a:xfrm>
            <a:off x="839788" y="728663"/>
            <a:ext cx="10512425" cy="1183958"/>
          </a:xfrm>
          <a:prstGeom prst="rect">
            <a:avLst/>
          </a:prstGeom>
        </p:spPr>
        <p:txBody>
          <a:bodyPr vert="horz" lIns="0" tIns="0" rIns="0" bIns="0" rtlCol="0" anchor="t" anchorCtr="0">
            <a:noAutofit/>
          </a:bodyPr>
          <a:lstStyle/>
          <a:p>
            <a:r>
              <a:rPr lang="nb-NO" noProof="0"/>
              <a:t>Click to edit Master title style</a:t>
            </a:r>
          </a:p>
        </p:txBody>
      </p:sp>
      <p:sp>
        <p:nvSpPr>
          <p:cNvPr id="13" name="Slide Number Placeholder 12">
            <a:extLst>
              <a:ext uri="{FF2B5EF4-FFF2-40B4-BE49-F238E27FC236}">
                <a16:creationId xmlns:a16="http://schemas.microsoft.com/office/drawing/2014/main" id="{A317C70E-FBD8-445A-A26D-A26FB52104BD}"/>
              </a:ext>
            </a:extLst>
          </p:cNvPr>
          <p:cNvSpPr>
            <a:spLocks noGrp="1"/>
          </p:cNvSpPr>
          <p:nvPr>
            <p:ph type="sldNum" sz="quarter" idx="4"/>
          </p:nvPr>
        </p:nvSpPr>
        <p:spPr>
          <a:xfrm>
            <a:off x="10568940" y="6200776"/>
            <a:ext cx="784860" cy="394335"/>
          </a:xfrm>
          <a:prstGeom prst="rect">
            <a:avLst/>
          </a:prstGeom>
        </p:spPr>
        <p:txBody>
          <a:bodyPr vert="horz" lIns="0" tIns="0" rIns="0" bIns="0" rtlCol="0" anchor="ctr"/>
          <a:lstStyle>
            <a:lvl1pPr algn="r">
              <a:defRPr sz="1000">
                <a:solidFill>
                  <a:schemeClr val="bg1">
                    <a:lumMod val="50000"/>
                  </a:schemeClr>
                </a:solidFill>
              </a:defRPr>
            </a:lvl1pPr>
          </a:lstStyle>
          <a:p>
            <a:fld id="{261FDEBC-E42D-42D0-B9CA-24127F1B2280}" type="slidenum">
              <a:rPr lang="nb-NO" noProof="0" smtClean="0"/>
              <a:pPr/>
              <a:t>‹#›</a:t>
            </a:fld>
            <a:endParaRPr lang="nb-NO" noProof="0"/>
          </a:p>
        </p:txBody>
      </p:sp>
    </p:spTree>
    <p:extLst>
      <p:ext uri="{BB962C8B-B14F-4D97-AF65-F5344CB8AC3E}">
        <p14:creationId xmlns:p14="http://schemas.microsoft.com/office/powerpoint/2010/main" val="175585408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Lst>
  <p:hf hdr="0" dt="0"/>
  <p:txStyles>
    <p:titleStyle>
      <a:lvl1pPr algn="l" defTabSz="914400" rtl="0" eaLnBrk="1" latinLnBrk="0" hangingPunct="1">
        <a:lnSpc>
          <a:spcPct val="90000"/>
        </a:lnSpc>
        <a:spcBef>
          <a:spcPct val="0"/>
        </a:spcBef>
        <a:buNone/>
        <a:defRPr sz="4000" b="1" kern="1200">
          <a:solidFill>
            <a:schemeClr val="tx2"/>
          </a:solidFill>
          <a:latin typeface="Inter" panose="020B0502030000000004" pitchFamily="34" charset="0"/>
          <a:ea typeface="Inter" panose="020B0502030000000004" pitchFamily="34" charset="0"/>
          <a:cs typeface="+mj-cs"/>
        </a:defRPr>
      </a:lvl1pPr>
    </p:titleStyle>
    <p:bodyStyle>
      <a:lvl1pPr marL="266700" indent="-266700" algn="l" defTabSz="914400" rtl="0" eaLnBrk="1" latinLnBrk="0" hangingPunct="1">
        <a:lnSpc>
          <a:spcPct val="120000"/>
        </a:lnSpc>
        <a:spcBef>
          <a:spcPts val="1000"/>
        </a:spcBef>
        <a:buFont typeface="Arial" panose="020B0604020202020204" pitchFamily="34" charset="0"/>
        <a:buChar char="•"/>
        <a:defRPr sz="2400" kern="1200">
          <a:solidFill>
            <a:schemeClr val="tx2"/>
          </a:solidFill>
          <a:latin typeface="Inter" panose="020B0502030000000004" pitchFamily="34" charset="0"/>
          <a:ea typeface="Inter" panose="020B0502030000000004" pitchFamily="34" charset="0"/>
          <a:cs typeface="+mn-cs"/>
        </a:defRPr>
      </a:lvl1pPr>
      <a:lvl2pPr marL="536575" indent="-269875" algn="l" defTabSz="914400" rtl="0" eaLnBrk="1" latinLnBrk="0" hangingPunct="1">
        <a:lnSpc>
          <a:spcPct val="120000"/>
        </a:lnSpc>
        <a:spcBef>
          <a:spcPts val="500"/>
        </a:spcBef>
        <a:buFont typeface="Arial" panose="020B0604020202020204" pitchFamily="34" charset="0"/>
        <a:buChar char="•"/>
        <a:defRPr sz="2000" kern="1200">
          <a:solidFill>
            <a:schemeClr val="tx2"/>
          </a:solidFill>
          <a:latin typeface="Inter" panose="020B0502030000000004" pitchFamily="34" charset="0"/>
          <a:ea typeface="Inter" panose="020B0502030000000004" pitchFamily="34" charset="0"/>
          <a:cs typeface="+mn-cs"/>
        </a:defRPr>
      </a:lvl2pPr>
      <a:lvl3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3pPr>
      <a:lvl4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4pPr>
      <a:lvl5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userDrawn="1">
          <p15:clr>
            <a:srgbClr val="F26B43"/>
          </p15:clr>
        </p15:guide>
        <p15:guide id="2" pos="7151" userDrawn="1">
          <p15:clr>
            <a:srgbClr val="F26B43"/>
          </p15:clr>
        </p15:guide>
        <p15:guide id="3" orient="horz" pos="1321" userDrawn="1">
          <p15:clr>
            <a:srgbClr val="F26B43"/>
          </p15:clr>
        </p15:guide>
        <p15:guide id="4" orient="horz" pos="459" userDrawn="1">
          <p15:clr>
            <a:srgbClr val="F26B43"/>
          </p15:clr>
        </p15:guide>
        <p15:guide id="5"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4.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7.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notesSlide" Target="../notesSlides/notesSlide10.xml"/><Relationship Id="rId16" Type="http://schemas.openxmlformats.org/officeDocument/2006/relationships/image" Target="../media/image22.svg"/><Relationship Id="rId20" Type="http://schemas.openxmlformats.org/officeDocument/2006/relationships/image" Target="../media/image26.svg"/><Relationship Id="rId1" Type="http://schemas.openxmlformats.org/officeDocument/2006/relationships/slideLayout" Target="../slideLayouts/slideLayout5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svg"/><Relationship Id="rId15" Type="http://schemas.openxmlformats.org/officeDocument/2006/relationships/image" Target="../media/image21.png"/><Relationship Id="rId10" Type="http://schemas.openxmlformats.org/officeDocument/2006/relationships/image" Target="../media/image16.sv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sv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54.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54.xml"/><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4.png"/><Relationship Id="rId4"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54.xml"/></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svg"/><Relationship Id="rId26" Type="http://schemas.openxmlformats.org/officeDocument/2006/relationships/image" Target="../media/image58.png"/><Relationship Id="rId3" Type="http://schemas.openxmlformats.org/officeDocument/2006/relationships/image" Target="../media/image27.png"/><Relationship Id="rId21" Type="http://schemas.openxmlformats.org/officeDocument/2006/relationships/image" Target="../media/image53.png"/><Relationship Id="rId7" Type="http://schemas.openxmlformats.org/officeDocument/2006/relationships/image" Target="../media/image39.sv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svg"/><Relationship Id="rId2" Type="http://schemas.openxmlformats.org/officeDocument/2006/relationships/notesSlide" Target="../notesSlides/notesSlide32.xml"/><Relationship Id="rId16" Type="http://schemas.openxmlformats.org/officeDocument/2006/relationships/image" Target="../media/image48.svg"/><Relationship Id="rId20" Type="http://schemas.openxmlformats.org/officeDocument/2006/relationships/image" Target="../media/image52.svg"/><Relationship Id="rId1" Type="http://schemas.openxmlformats.org/officeDocument/2006/relationships/slideLayout" Target="../slideLayouts/slideLayout55.xml"/><Relationship Id="rId6" Type="http://schemas.openxmlformats.org/officeDocument/2006/relationships/image" Target="../media/image38.png"/><Relationship Id="rId11" Type="http://schemas.openxmlformats.org/officeDocument/2006/relationships/image" Target="../media/image43.svg"/><Relationship Id="rId24" Type="http://schemas.openxmlformats.org/officeDocument/2006/relationships/image" Target="../media/image56.png"/><Relationship Id="rId5" Type="http://schemas.openxmlformats.org/officeDocument/2006/relationships/image" Target="../media/image37.svg"/><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svg"/><Relationship Id="rId22" Type="http://schemas.openxmlformats.org/officeDocument/2006/relationships/image" Target="../media/image5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5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54.xml"/></Relationships>
</file>

<file path=ppt/slides/_rels/slide4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notesSlide" Target="../notesSlides/notesSlide35.xml"/><Relationship Id="rId16" Type="http://schemas.openxmlformats.org/officeDocument/2006/relationships/image" Target="../media/image72.svg"/><Relationship Id="rId1" Type="http://schemas.openxmlformats.org/officeDocument/2006/relationships/slideLayout" Target="../slideLayouts/slideLayout54.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sv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5.png"/><Relationship Id="rId4"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5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8.xml"/><Relationship Id="rId1" Type="http://schemas.openxmlformats.org/officeDocument/2006/relationships/slideLayout" Target="../slideLayouts/slideLayout57.xml"/><Relationship Id="rId5" Type="http://schemas.openxmlformats.org/officeDocument/2006/relationships/image" Target="../media/image82.png"/><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57.xml"/></Relationships>
</file>

<file path=ppt/slides/_rels/slide47.xml.rels><?xml version="1.0" encoding="UTF-8" standalone="yes"?>
<Relationships xmlns="http://schemas.openxmlformats.org/package/2006/relationships"><Relationship Id="rId2" Type="http://schemas.openxmlformats.org/officeDocument/2006/relationships/hyperlink" Target="https://github.com/andrejonland/bouvet-bergen-fagdag-dotnet-aspire" TargetMode="Externa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0082468F-E5E4-0243-8E9A-A62B53C3AFB5}"/>
              </a:ext>
            </a:extLst>
          </p:cNvPr>
          <p:cNvSpPr>
            <a:spLocks noGrp="1"/>
          </p:cNvSpPr>
          <p:nvPr>
            <p:ph type="title"/>
          </p:nvPr>
        </p:nvSpPr>
        <p:spPr/>
        <p:txBody>
          <a:bodyPr>
            <a:normAutofit/>
          </a:bodyPr>
          <a:lstStyle/>
          <a:p>
            <a:r>
              <a:rPr lang="nb-NO" noProof="0" dirty="0"/>
              <a:t>.NET </a:t>
            </a:r>
            <a:r>
              <a:rPr lang="nb-NO" noProof="0" dirty="0" err="1"/>
              <a:t>Aspire</a:t>
            </a:r>
            <a:endParaRPr lang="nb-NO" noProof="0" dirty="0"/>
          </a:p>
        </p:txBody>
      </p:sp>
      <p:sp>
        <p:nvSpPr>
          <p:cNvPr id="2" name="Text Placeholder 1">
            <a:extLst>
              <a:ext uri="{FF2B5EF4-FFF2-40B4-BE49-F238E27FC236}">
                <a16:creationId xmlns:a16="http://schemas.microsoft.com/office/drawing/2014/main" id="{0917405D-02C6-43AA-8E3E-39193617BC07}"/>
              </a:ext>
            </a:extLst>
          </p:cNvPr>
          <p:cNvSpPr>
            <a:spLocks noGrp="1"/>
          </p:cNvSpPr>
          <p:nvPr>
            <p:ph type="body" sz="quarter" idx="10"/>
          </p:nvPr>
        </p:nvSpPr>
        <p:spPr/>
        <p:txBody>
          <a:bodyPr/>
          <a:lstStyle/>
          <a:p>
            <a:r>
              <a:rPr lang="nb-NO" noProof="0" dirty="0"/>
              <a:t>Fagdag</a:t>
            </a:r>
          </a:p>
        </p:txBody>
      </p:sp>
      <p:sp>
        <p:nvSpPr>
          <p:cNvPr id="4" name="Text Placeholder 3">
            <a:extLst>
              <a:ext uri="{FF2B5EF4-FFF2-40B4-BE49-F238E27FC236}">
                <a16:creationId xmlns:a16="http://schemas.microsoft.com/office/drawing/2014/main" id="{93DC9662-E36C-4F7D-B171-4EA4632BA6BC}"/>
              </a:ext>
            </a:extLst>
          </p:cNvPr>
          <p:cNvSpPr>
            <a:spLocks noGrp="1"/>
          </p:cNvSpPr>
          <p:nvPr>
            <p:ph type="body" sz="quarter" idx="11"/>
          </p:nvPr>
        </p:nvSpPr>
        <p:spPr/>
        <p:txBody>
          <a:bodyPr/>
          <a:lstStyle/>
          <a:p>
            <a:r>
              <a:rPr lang="nb-NO" noProof="0" dirty="0"/>
              <a:t>12. </a:t>
            </a:r>
            <a:r>
              <a:rPr lang="nb-NO" dirty="0"/>
              <a:t>s</a:t>
            </a:r>
            <a:r>
              <a:rPr lang="nb-NO" noProof="0" dirty="0" err="1"/>
              <a:t>eptember</a:t>
            </a:r>
            <a:r>
              <a:rPr lang="nb-NO" noProof="0" dirty="0"/>
              <a:t> 2025</a:t>
            </a:r>
          </a:p>
        </p:txBody>
      </p:sp>
    </p:spTree>
    <p:extLst>
      <p:ext uri="{BB962C8B-B14F-4D97-AF65-F5344CB8AC3E}">
        <p14:creationId xmlns:p14="http://schemas.microsoft.com/office/powerpoint/2010/main" val="28091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A176E-BD3C-DCB0-580D-2363E657389E}"/>
              </a:ext>
              <a:ext uri="{C183D7F6-B498-43B3-948B-1728B52AA6E4}">
                <adec:decorative xmlns:adec="http://schemas.microsoft.com/office/drawing/2017/decorative" val="0"/>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Example of </a:t>
            </a:r>
            <a:r>
              <a:rPr lang="en-US" dirty="0" err="1"/>
              <a:t>realworld</a:t>
            </a:r>
            <a:r>
              <a:rPr lang="en-US" dirty="0"/>
              <a:t> application</a:t>
            </a:r>
          </a:p>
        </p:txBody>
      </p:sp>
      <p:grpSp>
        <p:nvGrpSpPr>
          <p:cNvPr id="4" name="Group 3" descr="The eShop web application running in the browser displaying sports equipment">
            <a:extLst>
              <a:ext uri="{FF2B5EF4-FFF2-40B4-BE49-F238E27FC236}">
                <a16:creationId xmlns:a16="http://schemas.microsoft.com/office/drawing/2014/main" id="{7B1BAE96-0638-B0C5-54ED-199CF06D7220}"/>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1132B9A7-06B3-3548-4416-6D768FBB08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B88D07-71C0-3634-88CD-04C824D30B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Tree>
    <p:extLst>
      <p:ext uri="{BB962C8B-B14F-4D97-AF65-F5344CB8AC3E}">
        <p14:creationId xmlns:p14="http://schemas.microsoft.com/office/powerpoint/2010/main" val="4216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BB33-BFBE-7DCF-5920-9D83DD8B92B1}"/>
              </a:ext>
              <a:ext uri="{C183D7F6-B498-43B3-948B-1728B52AA6E4}">
                <adec:decorative xmlns:adec="http://schemas.microsoft.com/office/drawing/2017/decorative" val="0"/>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How you may build a POC</a:t>
            </a:r>
          </a:p>
        </p:txBody>
      </p:sp>
      <p:grpSp>
        <p:nvGrpSpPr>
          <p:cNvPr id="129" name="Group 128" descr="eShop web app running in the browser">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grpSp>
        <p:nvGrpSpPr>
          <p:cNvPr id="3" name="Group 2" descr="Architecture showing a web app talking to a data source">
            <a:extLst>
              <a:ext uri="{FF2B5EF4-FFF2-40B4-BE49-F238E27FC236}">
                <a16:creationId xmlns:a16="http://schemas.microsoft.com/office/drawing/2014/main" id="{D9D5CE5E-5E2B-CA44-BDC0-18F09B866B68}"/>
              </a:ext>
            </a:extLst>
          </p:cNvPr>
          <p:cNvGrpSpPr/>
          <p:nvPr/>
        </p:nvGrpSpPr>
        <p:grpSpPr>
          <a:xfrm>
            <a:off x="7066206" y="2005626"/>
            <a:ext cx="3582744" cy="2004400"/>
            <a:chOff x="7066206" y="2005626"/>
            <a:chExt cx="3582744" cy="2004400"/>
          </a:xfrm>
        </p:grpSpPr>
        <p:sp>
          <p:nvSpPr>
            <p:cNvPr id="4" name="Rounded Rectangle 2">
              <a:extLst>
                <a:ext uri="{FF2B5EF4-FFF2-40B4-BE49-F238E27FC236}">
                  <a16:creationId xmlns:a16="http://schemas.microsoft.com/office/drawing/2014/main" id="{BDB24F3C-5C9B-AB08-48BD-734696BD6F19}"/>
                </a:ext>
                <a:ext uri="{C183D7F6-B498-43B3-948B-1728B52AA6E4}">
                  <adec:decorative xmlns:adec="http://schemas.microsoft.com/office/drawing/2017/decorative" val="1"/>
                </a:ext>
              </a:extLst>
            </p:cNvPr>
            <p:cNvSpPr/>
            <p:nvPr/>
          </p:nvSpPr>
          <p:spPr>
            <a:xfrm>
              <a:off x="7066206" y="2139678"/>
              <a:ext cx="3582744" cy="1870348"/>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 uri="{C183D7F6-B498-43B3-948B-1728B52AA6E4}">
                  <adec:decorative xmlns:adec="http://schemas.microsoft.com/office/drawing/2017/decorative" val="1"/>
                </a:ext>
              </a:extLst>
            </p:cNvPr>
            <p:cNvSpPr/>
            <p:nvPr/>
          </p:nvSpPr>
          <p:spPr>
            <a:xfrm>
              <a:off x="8706597" y="2940566"/>
              <a:ext cx="1695141" cy="661954"/>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 uri="{C183D7F6-B498-43B3-948B-1728B52AA6E4}">
                  <adec:decorative xmlns:adec="http://schemas.microsoft.com/office/drawing/2017/decorative" val="1"/>
                </a:ext>
              </a:extLst>
            </p:cNvPr>
            <p:cNvSpPr/>
            <p:nvPr/>
          </p:nvSpPr>
          <p:spPr>
            <a:xfrm>
              <a:off x="8814908" y="3052103"/>
              <a:ext cx="1431539" cy="435744"/>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9289457-F64F-FCFA-ABEA-198C801CC98A}"/>
                </a:ext>
              </a:extLst>
            </p:cNvPr>
            <p:cNvSpPr txBox="1"/>
            <p:nvPr/>
          </p:nvSpPr>
          <p:spPr>
            <a:xfrm>
              <a:off x="8133012" y="2005626"/>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grpSp>
          <p:nvGrpSpPr>
            <p:cNvPr id="74" name="Group 73">
              <a:extLst>
                <a:ext uri="{FF2B5EF4-FFF2-40B4-BE49-F238E27FC236}">
                  <a16:creationId xmlns:a16="http://schemas.microsoft.com/office/drawing/2014/main" id="{8D9F35DC-9E39-6BCB-E624-47AFF48AFB1A}"/>
                </a:ext>
                <a:ext uri="{C183D7F6-B498-43B3-948B-1728B52AA6E4}">
                  <adec:decorative xmlns:adec="http://schemas.microsoft.com/office/drawing/2017/decorative" val="1"/>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 uri="{C183D7F6-B498-43B3-948B-1728B52AA6E4}">
                  <adec:decorative xmlns:adec="http://schemas.microsoft.com/office/drawing/2017/decorative" val="1"/>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 uri="{C183D7F6-B498-43B3-948B-1728B52AA6E4}">
                  <adec:decorative xmlns:adec="http://schemas.microsoft.com/office/drawing/2017/decorative" val="1"/>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sp>
          <p:nvSpPr>
            <p:cNvPr id="132" name="Rounded Rectangle 179">
              <a:extLst>
                <a:ext uri="{FF2B5EF4-FFF2-40B4-BE49-F238E27FC236}">
                  <a16:creationId xmlns:a16="http://schemas.microsoft.com/office/drawing/2014/main" id="{8A2A6921-D99D-C55C-B3AC-415F0121C2FE}"/>
                </a:ext>
                <a:ext uri="{C183D7F6-B498-43B3-948B-1728B52AA6E4}">
                  <adec:decorative xmlns:adec="http://schemas.microsoft.com/office/drawing/2017/decorative" val="1"/>
                </a:ext>
              </a:extLst>
            </p:cNvPr>
            <p:cNvSpPr/>
            <p:nvPr/>
          </p:nvSpPr>
          <p:spPr>
            <a:xfrm>
              <a:off x="9015293" y="3173373"/>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9032446" y="3186590"/>
              <a:ext cx="90522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Data Source</a:t>
              </a:r>
            </a:p>
          </p:txBody>
        </p:sp>
      </p:grpSp>
    </p:spTree>
    <p:extLst>
      <p:ext uri="{BB962C8B-B14F-4D97-AF65-F5344CB8AC3E}">
        <p14:creationId xmlns:p14="http://schemas.microsoft.com/office/powerpoint/2010/main" val="40880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66D7-FDF8-1EF0-317A-B250C980981B}"/>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Add an API and database</a:t>
            </a:r>
          </a:p>
        </p:txBody>
      </p:sp>
      <p:grpSp>
        <p:nvGrpSpPr>
          <p:cNvPr id="129" name="Group 128" descr="eShop app running in the browser">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grpSp>
        <p:nvGrpSpPr>
          <p:cNvPr id="3" name="Group 2" descr="Architecture showing a web app talking to a backend api that talks to a database">
            <a:extLst>
              <a:ext uri="{FF2B5EF4-FFF2-40B4-BE49-F238E27FC236}">
                <a16:creationId xmlns:a16="http://schemas.microsoft.com/office/drawing/2014/main" id="{B2B8EEC5-8E35-DF97-7CE5-DEADF55222B2}"/>
              </a:ext>
            </a:extLst>
          </p:cNvPr>
          <p:cNvGrpSpPr/>
          <p:nvPr/>
        </p:nvGrpSpPr>
        <p:grpSpPr>
          <a:xfrm>
            <a:off x="7066206" y="2006014"/>
            <a:ext cx="4928944" cy="2712308"/>
            <a:chOff x="7066206" y="2006014"/>
            <a:chExt cx="4928944" cy="2712308"/>
          </a:xfrm>
        </p:grpSpPr>
        <p:sp>
          <p:nvSpPr>
            <p:cNvPr id="4" name="Rounded Rectangle 2">
              <a:extLst>
                <a:ext uri="{FF2B5EF4-FFF2-40B4-BE49-F238E27FC236}">
                  <a16:creationId xmlns:a16="http://schemas.microsoft.com/office/drawing/2014/main" id="{BDB24F3C-5C9B-AB08-48BD-734696BD6F19}"/>
                </a:ext>
                <a:ext uri="{C183D7F6-B498-43B3-948B-1728B52AA6E4}">
                  <adec:decorative xmlns:adec="http://schemas.microsoft.com/office/drawing/2017/decorative" val="1"/>
                </a:ext>
              </a:extLst>
            </p:cNvPr>
            <p:cNvSpPr/>
            <p:nvPr/>
          </p:nvSpPr>
          <p:spPr>
            <a:xfrm>
              <a:off x="7066206" y="2139677"/>
              <a:ext cx="4928944" cy="2578645"/>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 uri="{C183D7F6-B498-43B3-948B-1728B52AA6E4}">
                  <adec:decorative xmlns:adec="http://schemas.microsoft.com/office/drawing/2017/decorative" val="1"/>
                </a:ext>
              </a:extLst>
            </p:cNvPr>
            <p:cNvSpPr/>
            <p:nvPr/>
          </p:nvSpPr>
          <p:spPr>
            <a:xfrm>
              <a:off x="8706159" y="2587974"/>
              <a:ext cx="2833042" cy="1692111"/>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 uri="{C183D7F6-B498-43B3-948B-1728B52AA6E4}">
                  <adec:decorative xmlns:adec="http://schemas.microsoft.com/office/drawing/2017/decorative" val="1"/>
                </a:ext>
              </a:extLst>
            </p:cNvPr>
            <p:cNvSpPr/>
            <p:nvPr/>
          </p:nvSpPr>
          <p:spPr>
            <a:xfrm>
              <a:off x="8788786" y="2735137"/>
              <a:ext cx="2646150" cy="1436721"/>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8901202" y="299908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Backend API</a:t>
              </a:r>
            </a:p>
          </p:txBody>
        </p:sp>
        <p:sp>
          <p:nvSpPr>
            <p:cNvPr id="24" name="TextBox 23">
              <a:extLst>
                <a:ext uri="{FF2B5EF4-FFF2-40B4-BE49-F238E27FC236}">
                  <a16:creationId xmlns:a16="http://schemas.microsoft.com/office/drawing/2014/main" id="{99289457-F64F-FCFA-ABEA-198C801CC98A}"/>
                </a:ext>
              </a:extLst>
            </p:cNvPr>
            <p:cNvSpPr txBox="1"/>
            <p:nvPr/>
          </p:nvSpPr>
          <p:spPr>
            <a:xfrm>
              <a:off x="8807836" y="2006014"/>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sp>
          <p:nvSpPr>
            <p:cNvPr id="39" name="TextBox 38">
              <a:extLst>
                <a:ext uri="{FF2B5EF4-FFF2-40B4-BE49-F238E27FC236}">
                  <a16:creationId xmlns:a16="http://schemas.microsoft.com/office/drawing/2014/main" id="{08D2932D-FD44-142E-A634-E3FA4213F7C8}"/>
                </a:ext>
              </a:extLst>
            </p:cNvPr>
            <p:cNvSpPr txBox="1"/>
            <p:nvPr/>
          </p:nvSpPr>
          <p:spPr>
            <a:xfrm>
              <a:off x="9034736" y="3238162"/>
              <a:ext cx="943992" cy="784830"/>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Catalog</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Basket</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Payment</a:t>
              </a:r>
              <a:endParaRPr kumimoji="0" lang="en-US" sz="900" b="1" i="0" u="none" strike="noStrike" kern="0" cap="none" spc="0" normalizeH="0" baseline="0" noProof="0">
                <a:ln>
                  <a:noFill/>
                </a:ln>
                <a:solidFill>
                  <a:srgbClr val="C039C4"/>
                </a:solidFill>
                <a:effectLst/>
                <a:uLnTx/>
                <a:uFillTx/>
                <a:latin typeface="Segoe UI Semibold"/>
              </a:endParaRPr>
            </a:p>
          </p:txBody>
        </p:sp>
        <p:grpSp>
          <p:nvGrpSpPr>
            <p:cNvPr id="74" name="Group 73">
              <a:extLst>
                <a:ext uri="{FF2B5EF4-FFF2-40B4-BE49-F238E27FC236}">
                  <a16:creationId xmlns:a16="http://schemas.microsoft.com/office/drawing/2014/main" id="{8D9F35DC-9E39-6BCB-E624-47AFF48AFB1A}"/>
                </a:ext>
                <a:ext uri="{C183D7F6-B498-43B3-948B-1728B52AA6E4}">
                  <adec:decorative xmlns:adec="http://schemas.microsoft.com/office/drawing/2017/decorative" val="1"/>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 uri="{C183D7F6-B498-43B3-948B-1728B52AA6E4}">
                  <adec:decorative xmlns:adec="http://schemas.microsoft.com/office/drawing/2017/decorative" val="1"/>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 uri="{C183D7F6-B498-43B3-948B-1728B52AA6E4}">
                  <adec:decorative xmlns:adec="http://schemas.microsoft.com/office/drawing/2017/decorative" val="1"/>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sp>
          <p:nvSpPr>
            <p:cNvPr id="132" name="Rounded Rectangle 179">
              <a:extLst>
                <a:ext uri="{FF2B5EF4-FFF2-40B4-BE49-F238E27FC236}">
                  <a16:creationId xmlns:a16="http://schemas.microsoft.com/office/drawing/2014/main" id="{8A2A6921-D99D-C55C-B3AC-415F0121C2FE}"/>
                </a:ext>
                <a:ext uri="{C183D7F6-B498-43B3-948B-1728B52AA6E4}">
                  <adec:decorative xmlns:adec="http://schemas.microsoft.com/office/drawing/2017/decorative" val="1"/>
                </a:ext>
              </a:extLst>
            </p:cNvPr>
            <p:cNvSpPr/>
            <p:nvPr/>
          </p:nvSpPr>
          <p:spPr>
            <a:xfrm>
              <a:off x="10437536" y="3019429"/>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10626340" y="3032646"/>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34" name="Picture 4" descr="Postgres Logo">
              <a:extLst>
                <a:ext uri="{FF2B5EF4-FFF2-40B4-BE49-F238E27FC236}">
                  <a16:creationId xmlns:a16="http://schemas.microsoft.com/office/drawing/2014/main" id="{E0C5A377-CEE6-1A3A-DE63-F8F791C988E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64543" y="3058795"/>
              <a:ext cx="154703" cy="163146"/>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8668F4D1-ADDC-F536-C5BE-14D22F45FED9}"/>
                </a:ext>
                <a:ext uri="{C183D7F6-B498-43B3-948B-1728B52AA6E4}">
                  <adec:decorative xmlns:adec="http://schemas.microsoft.com/office/drawing/2017/decorative" val="1"/>
                </a:ext>
              </a:extLst>
            </p:cNvPr>
            <p:cNvCxnSpPr>
              <a:cxnSpLocks/>
            </p:cNvCxnSpPr>
            <p:nvPr/>
          </p:nvCxnSpPr>
          <p:spPr>
            <a:xfrm>
              <a:off x="10132035" y="3131056"/>
              <a:ext cx="250361" cy="2927"/>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14151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E5FC-8EE3-D6F1-9307-0ACE549187C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Full architecture reference</a:t>
            </a:r>
          </a:p>
        </p:txBody>
      </p:sp>
      <p:grpSp>
        <p:nvGrpSpPr>
          <p:cNvPr id="3" name="Group 2" descr="A larger grouping of different services making up the eShop application including client apps, cloud services, and AI">
            <a:extLst>
              <a:ext uri="{FF2B5EF4-FFF2-40B4-BE49-F238E27FC236}">
                <a16:creationId xmlns:a16="http://schemas.microsoft.com/office/drawing/2014/main" id="{BDC4B741-8086-8949-E83A-D3B022780A4C}"/>
              </a:ext>
            </a:extLst>
          </p:cNvPr>
          <p:cNvGrpSpPr/>
          <p:nvPr/>
        </p:nvGrpSpPr>
        <p:grpSpPr>
          <a:xfrm>
            <a:off x="1472738" y="700479"/>
            <a:ext cx="9246523" cy="5457042"/>
            <a:chOff x="1472739" y="1042183"/>
            <a:chExt cx="9246523" cy="5457042"/>
          </a:xfrm>
        </p:grpSpPr>
        <p:sp>
          <p:nvSpPr>
            <p:cNvPr id="4" name="Rounded Rectangle 2">
              <a:extLst>
                <a:ext uri="{FF2B5EF4-FFF2-40B4-BE49-F238E27FC236}">
                  <a16:creationId xmlns:a16="http://schemas.microsoft.com/office/drawing/2014/main" id="{BDB24F3C-5C9B-AB08-48BD-734696BD6F19}"/>
                </a:ext>
              </a:extLst>
            </p:cNvPr>
            <p:cNvSpPr/>
            <p:nvPr/>
          </p:nvSpPr>
          <p:spPr>
            <a:xfrm>
              <a:off x="3249857" y="1192058"/>
              <a:ext cx="6095639" cy="5307167"/>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4889811" y="1640356"/>
              <a:ext cx="2833042" cy="3547376"/>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4986607" y="2394395"/>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8" name="Rounded Rectangle 38">
              <a:extLst>
                <a:ext uri="{FF2B5EF4-FFF2-40B4-BE49-F238E27FC236}">
                  <a16:creationId xmlns:a16="http://schemas.microsoft.com/office/drawing/2014/main" id="{85E827EC-A5A8-A98C-8459-D9A8B80D0FB0}"/>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9" name="Rounded Rectangle 199">
              <a:extLst>
                <a:ext uri="{FF2B5EF4-FFF2-40B4-BE49-F238E27FC236}">
                  <a16:creationId xmlns:a16="http://schemas.microsoft.com/office/drawing/2014/main" id="{9462C089-A819-1250-C26F-3E7DC10C03D9}"/>
                </a:ext>
              </a:extLst>
            </p:cNvPr>
            <p:cNvSpPr/>
            <p:nvPr/>
          </p:nvSpPr>
          <p:spPr>
            <a:xfrm>
              <a:off x="4984621" y="3015777"/>
              <a:ext cx="2646150" cy="828317"/>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 name="Rounded Rectangle 203">
              <a:extLst>
                <a:ext uri="{FF2B5EF4-FFF2-40B4-BE49-F238E27FC236}">
                  <a16:creationId xmlns:a16="http://schemas.microsoft.com/office/drawing/2014/main" id="{726060F3-4D8A-DD8A-299A-ABA804970605}"/>
                </a:ext>
              </a:extLst>
            </p:cNvPr>
            <p:cNvSpPr/>
            <p:nvPr/>
          </p:nvSpPr>
          <p:spPr>
            <a:xfrm>
              <a:off x="6583862" y="3398111"/>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32159EDB-6988-2042-71EB-046E7DEB64B2}"/>
                </a:ext>
              </a:extLst>
            </p:cNvPr>
            <p:cNvSpPr txBox="1"/>
            <p:nvPr/>
          </p:nvSpPr>
          <p:spPr>
            <a:xfrm>
              <a:off x="6821946" y="3409850"/>
              <a:ext cx="72734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2" name="Picture 4">
              <a:extLst>
                <a:ext uri="{FF2B5EF4-FFF2-40B4-BE49-F238E27FC236}">
                  <a16:creationId xmlns:a16="http://schemas.microsoft.com/office/drawing/2014/main" id="{6F663035-398A-F218-62DB-B643E5F87A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53980C-0205-8A24-F3C6-C558D0BCE17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 Service</a:t>
              </a:r>
            </a:p>
          </p:txBody>
        </p:sp>
        <p:sp>
          <p:nvSpPr>
            <p:cNvPr id="14" name="Rounded Rectangle 224">
              <a:extLst>
                <a:ext uri="{FF2B5EF4-FFF2-40B4-BE49-F238E27FC236}">
                  <a16:creationId xmlns:a16="http://schemas.microsoft.com/office/drawing/2014/main" id="{DEE15024-779B-6059-91D5-8B82059DAC05}"/>
                </a:ext>
              </a:extLst>
            </p:cNvPr>
            <p:cNvSpPr/>
            <p:nvPr/>
          </p:nvSpPr>
          <p:spPr>
            <a:xfrm>
              <a:off x="5116863" y="3543266"/>
              <a:ext cx="1211063" cy="238207"/>
            </a:xfrm>
            <a:prstGeom prst="roundRect">
              <a:avLst>
                <a:gd name="adj" fmla="val 28172"/>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 name="Elbow Connector 58">
              <a:extLst>
                <a:ext uri="{FF2B5EF4-FFF2-40B4-BE49-F238E27FC236}">
                  <a16:creationId xmlns:a16="http://schemas.microsoft.com/office/drawing/2014/main" id="{7B85962B-D0DA-B8A7-6229-1709A38F4838}"/>
                </a:ext>
              </a:extLst>
            </p:cNvPr>
            <p:cNvCxnSpPr>
              <a:cxnSpLocks/>
            </p:cNvCxnSpPr>
            <p:nvPr/>
          </p:nvCxnSpPr>
          <p:spPr>
            <a:xfrm>
              <a:off x="6327641" y="3388496"/>
              <a:ext cx="250361" cy="76487"/>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cxnSp>
          <p:nvCxnSpPr>
            <p:cNvPr id="16" name="Elbow Connector 64">
              <a:extLst>
                <a:ext uri="{FF2B5EF4-FFF2-40B4-BE49-F238E27FC236}">
                  <a16:creationId xmlns:a16="http://schemas.microsoft.com/office/drawing/2014/main" id="{C97E3E08-DEB9-5663-CBF1-CDF8FC527922}"/>
                </a:ext>
              </a:extLst>
            </p:cNvPr>
            <p:cNvCxnSpPr>
              <a:cxnSpLocks/>
              <a:stCxn id="14" idx="3"/>
            </p:cNvCxnSpPr>
            <p:nvPr/>
          </p:nvCxnSpPr>
          <p:spPr>
            <a:xfrm flipV="1">
              <a:off x="6327926" y="3586252"/>
              <a:ext cx="250076" cy="76118"/>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sp>
          <p:nvSpPr>
            <p:cNvPr id="17" name="Rounded Rectangle 5">
              <a:extLst>
                <a:ext uri="{FF2B5EF4-FFF2-40B4-BE49-F238E27FC236}">
                  <a16:creationId xmlns:a16="http://schemas.microsoft.com/office/drawing/2014/main" id="{F2586671-88A9-FBD2-3734-B98B613C225F}"/>
                </a:ext>
              </a:extLst>
            </p:cNvPr>
            <p:cNvSpPr/>
            <p:nvPr/>
          </p:nvSpPr>
          <p:spPr>
            <a:xfrm>
              <a:off x="7980654" y="3283294"/>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 name="Rounded Rectangle 33">
              <a:extLst>
                <a:ext uri="{FF2B5EF4-FFF2-40B4-BE49-F238E27FC236}">
                  <a16:creationId xmlns:a16="http://schemas.microsoft.com/office/drawing/2014/main" id="{C1EB3924-20C2-940B-A89D-C208F18530A9}"/>
                </a:ext>
              </a:extLst>
            </p:cNvPr>
            <p:cNvSpPr/>
            <p:nvPr/>
          </p:nvSpPr>
          <p:spPr>
            <a:xfrm>
              <a:off x="1472739" y="1690491"/>
              <a:ext cx="1471159" cy="3002159"/>
            </a:xfrm>
            <a:prstGeom prst="roundRect">
              <a:avLst>
                <a:gd name="adj" fmla="val 7086"/>
              </a:avLst>
            </a:prstGeom>
            <a:solidFill>
              <a:srgbClr val="FFFFFF"/>
            </a:solidFill>
            <a:ln w="19050" cap="flat" cmpd="sng" algn="ctr">
              <a:solidFill>
                <a:srgbClr val="3802DB"/>
              </a:soli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9" name="Rounded Rectangle 91">
              <a:extLst>
                <a:ext uri="{FF2B5EF4-FFF2-40B4-BE49-F238E27FC236}">
                  <a16:creationId xmlns:a16="http://schemas.microsoft.com/office/drawing/2014/main" id="{6FAD5564-C70A-7B8C-49CB-1ED00DA166D2}"/>
                </a:ext>
              </a:extLst>
            </p:cNvPr>
            <p:cNvSpPr/>
            <p:nvPr/>
          </p:nvSpPr>
          <p:spPr>
            <a:xfrm>
              <a:off x="3493142" y="5381967"/>
              <a:ext cx="5530240" cy="969501"/>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03285CB3-CCEF-52BC-F187-183CDD7DA530}"/>
                </a:ext>
              </a:extLst>
            </p:cNvPr>
            <p:cNvSpPr txBox="1"/>
            <p:nvPr/>
          </p:nvSpPr>
          <p:spPr>
            <a:xfrm>
              <a:off x="1747276" y="1549350"/>
              <a:ext cx="949541" cy="240939"/>
            </a:xfrm>
            <a:prstGeom prst="roundRect">
              <a:avLst/>
            </a:prstGeom>
            <a:solidFill>
              <a:srgbClr val="FFFFFF"/>
            </a:solidFill>
          </p:spPr>
          <p:txBody>
            <a:bodyPr wrap="none" lIns="91440" rIns="91440" rtlCol="0">
              <a:noAutofit/>
            </a:bodyPr>
            <a:lstStyle>
              <a:defPPr>
                <a:defRPr lang="en-US"/>
              </a:defPPr>
              <a:lvl1pPr algn="ctr">
                <a:defRPr sz="14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Client Apps</a:t>
              </a:r>
            </a:p>
          </p:txBody>
        </p:sp>
        <p:grpSp>
          <p:nvGrpSpPr>
            <p:cNvPr id="21" name="Group 20">
              <a:extLst>
                <a:ext uri="{FF2B5EF4-FFF2-40B4-BE49-F238E27FC236}">
                  <a16:creationId xmlns:a16="http://schemas.microsoft.com/office/drawing/2014/main" id="{08751510-5CF7-6032-FD66-BD9733294D31}"/>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AB9590E4-9D1C-11DD-D2EB-59E0D9B36454}"/>
                  </a:ext>
                </a:extLst>
              </p:cNvPr>
              <p:cNvSpPr/>
              <p:nvPr/>
            </p:nvSpPr>
            <p:spPr>
              <a:xfrm>
                <a:off x="8052018" y="3466174"/>
                <a:ext cx="960120" cy="777240"/>
              </a:xfrm>
              <a:prstGeom prst="roundRect">
                <a:avLst>
                  <a:gd name="adj" fmla="val 4924"/>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pic>
            <p:nvPicPr>
              <p:cNvPr id="127" name="Graphic 126">
                <a:extLst>
                  <a:ext uri="{FF2B5EF4-FFF2-40B4-BE49-F238E27FC236}">
                    <a16:creationId xmlns:a16="http://schemas.microsoft.com/office/drawing/2014/main" id="{80B9E308-9A14-83C7-3DF1-131A51DDE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28" name="TextBox 127">
                <a:extLst>
                  <a:ext uri="{FF2B5EF4-FFF2-40B4-BE49-F238E27FC236}">
                    <a16:creationId xmlns:a16="http://schemas.microsoft.com/office/drawing/2014/main" id="{DCEF7C83-5409-03FD-18DB-B09AA174F920}"/>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Event Bus</a:t>
                </a:r>
              </a:p>
            </p:txBody>
          </p:sp>
        </p:grpSp>
        <p:pic>
          <p:nvPicPr>
            <p:cNvPr id="22" name="Picture 21" descr="A purple triangle with white triangles&#10;&#10;Description automatically generated">
              <a:extLst>
                <a:ext uri="{FF2B5EF4-FFF2-40B4-BE49-F238E27FC236}">
                  <a16:creationId xmlns:a16="http://schemas.microsoft.com/office/drawing/2014/main" id="{70EFC978-E898-5959-8749-F0ADEE35D5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2080" y="1307569"/>
              <a:ext cx="197867" cy="202291"/>
            </a:xfrm>
            <a:prstGeom prst="rect">
              <a:avLst/>
            </a:prstGeom>
          </p:spPr>
        </p:pic>
        <p:grpSp>
          <p:nvGrpSpPr>
            <p:cNvPr id="23" name="Group 22">
              <a:extLst>
                <a:ext uri="{FF2B5EF4-FFF2-40B4-BE49-F238E27FC236}">
                  <a16:creationId xmlns:a16="http://schemas.microsoft.com/office/drawing/2014/main" id="{97F819D0-1173-D8F5-C51A-A94BB7F79B19}"/>
                </a:ext>
              </a:extLst>
            </p:cNvPr>
            <p:cNvGrpSpPr/>
            <p:nvPr/>
          </p:nvGrpSpPr>
          <p:grpSpPr>
            <a:xfrm>
              <a:off x="9576262" y="1973232"/>
              <a:ext cx="1143000" cy="1249929"/>
              <a:chOff x="9556185" y="1973232"/>
              <a:chExt cx="1143000" cy="1249929"/>
            </a:xfrm>
          </p:grpSpPr>
          <p:sp>
            <p:nvSpPr>
              <p:cNvPr id="121" name="Rounded Rectangle 86">
                <a:extLst>
                  <a:ext uri="{FF2B5EF4-FFF2-40B4-BE49-F238E27FC236}">
                    <a16:creationId xmlns:a16="http://schemas.microsoft.com/office/drawing/2014/main" id="{3236EA2B-FA04-78A6-4A89-6C0F1E977010}"/>
                  </a:ext>
                </a:extLst>
              </p:cNvPr>
              <p:cNvSpPr/>
              <p:nvPr/>
            </p:nvSpPr>
            <p:spPr>
              <a:xfrm>
                <a:off x="9556185" y="1973232"/>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ounded Rectangle 88">
                <a:extLst>
                  <a:ext uri="{FF2B5EF4-FFF2-40B4-BE49-F238E27FC236}">
                    <a16:creationId xmlns:a16="http://schemas.microsoft.com/office/drawing/2014/main" id="{4DC4BA35-B856-EBD3-7A3F-BDE8681F091E}"/>
                  </a:ext>
                </a:extLst>
              </p:cNvPr>
              <p:cNvSpPr/>
              <p:nvPr/>
            </p:nvSpPr>
            <p:spPr>
              <a:xfrm>
                <a:off x="9647625" y="2134798"/>
                <a:ext cx="960120" cy="819869"/>
              </a:xfrm>
              <a:prstGeom prst="roundRect">
                <a:avLst>
                  <a:gd name="adj" fmla="val 4924"/>
                </a:avLst>
              </a:prstGeom>
              <a:solidFill>
                <a:srgbClr val="F6F3F7"/>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23" name="Rectangle 122">
                <a:extLst>
                  <a:ext uri="{FF2B5EF4-FFF2-40B4-BE49-F238E27FC236}">
                    <a16:creationId xmlns:a16="http://schemas.microsoft.com/office/drawing/2014/main" id="{FCE92018-0082-5C7F-835F-6F8932120FE0}"/>
                  </a:ext>
                </a:extLst>
              </p:cNvPr>
              <p:cNvSpPr/>
              <p:nvPr/>
            </p:nvSpPr>
            <p:spPr>
              <a:xfrm>
                <a:off x="9652203" y="2460590"/>
                <a:ext cx="816217" cy="762571"/>
              </a:xfrm>
              <a:prstGeom prst="rect">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BCA6394B-9ECD-EEE6-5AA5-011716D4D060}"/>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OpenAI</a:t>
                </a:r>
              </a:p>
            </p:txBody>
          </p:sp>
          <p:pic>
            <p:nvPicPr>
              <p:cNvPr id="125" name="Graphic 124">
                <a:extLst>
                  <a:ext uri="{FF2B5EF4-FFF2-40B4-BE49-F238E27FC236}">
                    <a16:creationId xmlns:a16="http://schemas.microsoft.com/office/drawing/2014/main" id="{19FE9FCB-390C-71C3-D47C-A903279A3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sp>
          <p:nvSpPr>
            <p:cNvPr id="24" name="TextBox 23">
              <a:extLst>
                <a:ext uri="{FF2B5EF4-FFF2-40B4-BE49-F238E27FC236}">
                  <a16:creationId xmlns:a16="http://schemas.microsoft.com/office/drawing/2014/main" id="{99289457-F64F-FCFA-ABEA-198C801CC98A}"/>
                </a:ext>
              </a:extLst>
            </p:cNvPr>
            <p:cNvSpPr txBox="1"/>
            <p:nvPr/>
          </p:nvSpPr>
          <p:spPr>
            <a:xfrm>
              <a:off x="5707376" y="1042183"/>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cxnSp>
          <p:nvCxnSpPr>
            <p:cNvPr id="25" name="Straight Connector 24">
              <a:extLst>
                <a:ext uri="{FF2B5EF4-FFF2-40B4-BE49-F238E27FC236}">
                  <a16:creationId xmlns:a16="http://schemas.microsoft.com/office/drawing/2014/main" id="{FD997FD1-4AF7-A877-B813-225D98290CB6}"/>
                </a:ext>
              </a:extLst>
            </p:cNvPr>
            <p:cNvCxnSpPr>
              <a:cxnSpLocks/>
            </p:cNvCxnSpPr>
            <p:nvPr/>
          </p:nvCxnSpPr>
          <p:spPr>
            <a:xfrm flipV="1">
              <a:off x="4759476" y="2144268"/>
              <a:ext cx="0" cy="2139839"/>
            </a:xfrm>
            <a:prstGeom prst="line">
              <a:avLst/>
            </a:prstGeom>
            <a:noFill/>
            <a:ln w="12700" cap="flat" cmpd="sng" algn="ctr">
              <a:solidFill>
                <a:srgbClr val="C039C4"/>
              </a:solidFill>
              <a:prstDash val="solid"/>
              <a:headEnd type="none" w="med" len="med"/>
              <a:tailEnd type="none" w="med" len="med"/>
            </a:ln>
            <a:effectLst/>
          </p:spPr>
        </p:cxnSp>
        <p:sp>
          <p:nvSpPr>
            <p:cNvPr id="26" name="Rounded Rectangle 56">
              <a:extLst>
                <a:ext uri="{FF2B5EF4-FFF2-40B4-BE49-F238E27FC236}">
                  <a16:creationId xmlns:a16="http://schemas.microsoft.com/office/drawing/2014/main" id="{2CBE595C-24AC-D48C-CEAE-94CC0779B2B1}"/>
                </a:ext>
              </a:extLst>
            </p:cNvPr>
            <p:cNvSpPr/>
            <p:nvPr/>
          </p:nvSpPr>
          <p:spPr>
            <a:xfrm>
              <a:off x="4978692" y="4531649"/>
              <a:ext cx="26478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AAA8124B-3492-3FBE-ADA6-8CCD4D62AA6E}"/>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Payment Service</a:t>
              </a:r>
            </a:p>
          </p:txBody>
        </p:sp>
        <p:sp>
          <p:nvSpPr>
            <p:cNvPr id="28" name="Rounded Rectangle 55">
              <a:extLst>
                <a:ext uri="{FF2B5EF4-FFF2-40B4-BE49-F238E27FC236}">
                  <a16:creationId xmlns:a16="http://schemas.microsoft.com/office/drawing/2014/main" id="{D73987ED-D228-C053-5096-63F9955ED70B}"/>
                </a:ext>
              </a:extLst>
            </p:cNvPr>
            <p:cNvSpPr/>
            <p:nvPr/>
          </p:nvSpPr>
          <p:spPr>
            <a:xfrm>
              <a:off x="5692425" y="4798437"/>
              <a:ext cx="1220384" cy="239082"/>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29" name="Rounded Rectangle 32">
              <a:extLst>
                <a:ext uri="{FF2B5EF4-FFF2-40B4-BE49-F238E27FC236}">
                  <a16:creationId xmlns:a16="http://schemas.microsoft.com/office/drawing/2014/main" id="{35EA69F9-BC46-46A1-8CEE-3B91BBF4117F}"/>
                </a:ext>
              </a:extLst>
            </p:cNvPr>
            <p:cNvSpPr/>
            <p:nvPr/>
          </p:nvSpPr>
          <p:spPr>
            <a:xfrm>
              <a:off x="4986607" y="177301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30" name="Rounded Rectangle 179">
              <a:extLst>
                <a:ext uri="{FF2B5EF4-FFF2-40B4-BE49-F238E27FC236}">
                  <a16:creationId xmlns:a16="http://schemas.microsoft.com/office/drawing/2014/main" id="{8CD656B9-5068-6647-9183-B15EE60BD644}"/>
                </a:ext>
              </a:extLst>
            </p:cNvPr>
            <p:cNvSpPr/>
            <p:nvPr/>
          </p:nvSpPr>
          <p:spPr>
            <a:xfrm>
              <a:off x="6583862" y="2032332"/>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1194F8CC-0530-84D3-7E68-4E51BDBA971E}"/>
                </a:ext>
              </a:extLst>
            </p:cNvPr>
            <p:cNvSpPr txBox="1"/>
            <p:nvPr/>
          </p:nvSpPr>
          <p:spPr>
            <a:xfrm>
              <a:off x="6821946" y="2044071"/>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2" name="Picture 4">
              <a:extLst>
                <a:ext uri="{FF2B5EF4-FFF2-40B4-BE49-F238E27FC236}">
                  <a16:creationId xmlns:a16="http://schemas.microsoft.com/office/drawing/2014/main" id="{34D7E1F7-230D-C3EC-4788-ADC0ED04943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71D8CD7-B4BE-1719-883D-68998D7005CD}"/>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 Service</a:t>
              </a:r>
            </a:p>
          </p:txBody>
        </p:sp>
        <p:sp>
          <p:nvSpPr>
            <p:cNvPr id="34" name="Rounded Rectangle 12">
              <a:extLst>
                <a:ext uri="{FF2B5EF4-FFF2-40B4-BE49-F238E27FC236}">
                  <a16:creationId xmlns:a16="http://schemas.microsoft.com/office/drawing/2014/main" id="{5F5DF17A-1963-8450-E091-A54FC75D1469}"/>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35" name="Straight Arrow Connector 34">
              <a:extLst>
                <a:ext uri="{FF2B5EF4-FFF2-40B4-BE49-F238E27FC236}">
                  <a16:creationId xmlns:a16="http://schemas.microsoft.com/office/drawing/2014/main" id="{C46A7402-BF1A-E2D7-571D-2B3AC93E9ED3}"/>
                </a:ext>
              </a:extLst>
            </p:cNvPr>
            <p:cNvCxnSpPr>
              <a:cxnSpLocks/>
            </p:cNvCxnSpPr>
            <p:nvPr/>
          </p:nvCxnSpPr>
          <p:spPr>
            <a:xfrm>
              <a:off x="6327641" y="2142481"/>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36" name="Rounded Rectangle 193">
              <a:extLst>
                <a:ext uri="{FF2B5EF4-FFF2-40B4-BE49-F238E27FC236}">
                  <a16:creationId xmlns:a16="http://schemas.microsoft.com/office/drawing/2014/main" id="{316518A7-A731-73B5-38B6-19EF85F0855F}"/>
                </a:ext>
              </a:extLst>
            </p:cNvPr>
            <p:cNvSpPr/>
            <p:nvPr/>
          </p:nvSpPr>
          <p:spPr>
            <a:xfrm>
              <a:off x="6583862" y="2653715"/>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813E80FD-068B-381C-BB9F-8AACCEC34E28}"/>
                </a:ext>
              </a:extLst>
            </p:cNvPr>
            <p:cNvSpPr txBox="1"/>
            <p:nvPr/>
          </p:nvSpPr>
          <p:spPr>
            <a:xfrm>
              <a:off x="6821946" y="2665454"/>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8" name="Picture 4">
              <a:extLst>
                <a:ext uri="{FF2B5EF4-FFF2-40B4-BE49-F238E27FC236}">
                  <a16:creationId xmlns:a16="http://schemas.microsoft.com/office/drawing/2014/main" id="{941FD8CF-C356-FA2B-8A46-40192D5DA9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8D2932D-FD44-142E-A634-E3FA4213F7C8}"/>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Catalog Service</a:t>
              </a:r>
            </a:p>
          </p:txBody>
        </p:sp>
        <p:cxnSp>
          <p:nvCxnSpPr>
            <p:cNvPr id="40" name="Straight Arrow Connector 39">
              <a:extLst>
                <a:ext uri="{FF2B5EF4-FFF2-40B4-BE49-F238E27FC236}">
                  <a16:creationId xmlns:a16="http://schemas.microsoft.com/office/drawing/2014/main" id="{C8712E9D-B9C1-9403-3F60-E744E30E53C5}"/>
                </a:ext>
              </a:extLst>
            </p:cNvPr>
            <p:cNvCxnSpPr>
              <a:cxnSpLocks/>
            </p:cNvCxnSpPr>
            <p:nvPr/>
          </p:nvCxnSpPr>
          <p:spPr>
            <a:xfrm>
              <a:off x="6327641" y="2763865"/>
              <a:ext cx="250361" cy="3250"/>
            </a:xfrm>
            <a:prstGeom prst="straightConnector1">
              <a:avLst/>
            </a:prstGeom>
            <a:noFill/>
            <a:ln w="12700" cap="flat" cmpd="sng" algn="ctr">
              <a:solidFill>
                <a:srgbClr val="C039C4"/>
              </a:solidFill>
              <a:prstDash val="solid"/>
              <a:headEnd type="none" w="med" len="med"/>
              <a:tailEnd type="arrow" w="med" len="med"/>
            </a:ln>
            <a:effectLst/>
          </p:spPr>
        </p:cxnSp>
        <p:sp>
          <p:nvSpPr>
            <p:cNvPr id="41" name="Rounded Rectangle 209">
              <a:extLst>
                <a:ext uri="{FF2B5EF4-FFF2-40B4-BE49-F238E27FC236}">
                  <a16:creationId xmlns:a16="http://schemas.microsoft.com/office/drawing/2014/main" id="{F323F2A9-AA36-A4F8-C4F8-05AA307D2D25}"/>
                </a:ext>
              </a:extLst>
            </p:cNvPr>
            <p:cNvSpPr/>
            <p:nvPr/>
          </p:nvSpPr>
          <p:spPr>
            <a:xfrm>
              <a:off x="4984621" y="390508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2" name="Rounded Rectangle 213">
              <a:extLst>
                <a:ext uri="{FF2B5EF4-FFF2-40B4-BE49-F238E27FC236}">
                  <a16:creationId xmlns:a16="http://schemas.microsoft.com/office/drawing/2014/main" id="{FA7F9ABD-0ECB-FBD2-25D6-988000181B9A}"/>
                </a:ext>
              </a:extLst>
            </p:cNvPr>
            <p:cNvSpPr/>
            <p:nvPr/>
          </p:nvSpPr>
          <p:spPr>
            <a:xfrm>
              <a:off x="6583862" y="4164402"/>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A884C6DE-012B-9D41-81C8-143F2C37A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44" name="TextBox 43">
              <a:extLst>
                <a:ext uri="{FF2B5EF4-FFF2-40B4-BE49-F238E27FC236}">
                  <a16:creationId xmlns:a16="http://schemas.microsoft.com/office/drawing/2014/main" id="{1CFD851F-20D8-575B-FF83-3B9708448D1C}"/>
                </a:ext>
              </a:extLst>
            </p:cNvPr>
            <p:cNvSpPr txBox="1"/>
            <p:nvPr/>
          </p:nvSpPr>
          <p:spPr>
            <a:xfrm>
              <a:off x="6821946" y="4176141"/>
              <a:ext cx="510811"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Redis</a:t>
              </a:r>
            </a:p>
          </p:txBody>
        </p:sp>
        <p:sp>
          <p:nvSpPr>
            <p:cNvPr id="45" name="TextBox 44">
              <a:extLst>
                <a:ext uri="{FF2B5EF4-FFF2-40B4-BE49-F238E27FC236}">
                  <a16:creationId xmlns:a16="http://schemas.microsoft.com/office/drawing/2014/main" id="{A190E74F-A57E-EE6E-DF93-66FAF8641C43}"/>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Basket Service</a:t>
              </a:r>
            </a:p>
          </p:txBody>
        </p:sp>
        <p:sp>
          <p:nvSpPr>
            <p:cNvPr id="46" name="Rounded Rectangle 208">
              <a:extLst>
                <a:ext uri="{FF2B5EF4-FFF2-40B4-BE49-F238E27FC236}">
                  <a16:creationId xmlns:a16="http://schemas.microsoft.com/office/drawing/2014/main" id="{0A650C34-0D91-DE9E-C2BE-8231F531FC45}"/>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    Basket API</a:t>
              </a:r>
            </a:p>
          </p:txBody>
        </p:sp>
        <p:sp>
          <p:nvSpPr>
            <p:cNvPr id="47" name="Oval 46">
              <a:extLst>
                <a:ext uri="{FF2B5EF4-FFF2-40B4-BE49-F238E27FC236}">
                  <a16:creationId xmlns:a16="http://schemas.microsoft.com/office/drawing/2014/main" id="{055ED25C-9FE8-3B10-A566-D0F74476664C}"/>
                </a:ext>
              </a:extLst>
            </p:cNvPr>
            <p:cNvSpPr/>
            <p:nvPr/>
          </p:nvSpPr>
          <p:spPr>
            <a:xfrm>
              <a:off x="5160701" y="4155029"/>
              <a:ext cx="237236" cy="242538"/>
            </a:xfrm>
            <a:prstGeom prst="ellipse">
              <a:avLst/>
            </a:prstGeom>
            <a:solidFill>
              <a:srgbClr val="ECE9EF"/>
            </a:solidFill>
            <a:ln w="12700" cap="flat" cmpd="sng" algn="ctr">
              <a:solidFill>
                <a:srgbClr val="3802DB"/>
              </a:solidFill>
              <a:prstDash val="solid"/>
            </a:ln>
            <a:effectLst>
              <a:outerShdw blurRad="88900" dist="508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7D3D5DD2-0A03-54A3-8D4C-F7BEBA4E13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49" name="Straight Arrow Connector 48">
              <a:extLst>
                <a:ext uri="{FF2B5EF4-FFF2-40B4-BE49-F238E27FC236}">
                  <a16:creationId xmlns:a16="http://schemas.microsoft.com/office/drawing/2014/main" id="{1358AEAF-6657-9E10-3444-D2CEEC47A55A}"/>
                </a:ext>
              </a:extLst>
            </p:cNvPr>
            <p:cNvCxnSpPr>
              <a:cxnSpLocks/>
            </p:cNvCxnSpPr>
            <p:nvPr/>
          </p:nvCxnSpPr>
          <p:spPr>
            <a:xfrm>
              <a:off x="6321245" y="4277802"/>
              <a:ext cx="256757" cy="0"/>
            </a:xfrm>
            <a:prstGeom prst="straightConnector1">
              <a:avLst/>
            </a:prstGeom>
            <a:noFill/>
            <a:ln w="12700" cap="flat" cmpd="sng" algn="ctr">
              <a:solidFill>
                <a:srgbClr val="C039C4"/>
              </a:solidFill>
              <a:prstDash val="solid"/>
              <a:headEnd type="none" w="med" len="med"/>
              <a:tailEnd type="arrow" w="med" len="med"/>
            </a:ln>
            <a:effectLst/>
          </p:spPr>
        </p:cxnSp>
        <p:sp>
          <p:nvSpPr>
            <p:cNvPr id="50" name="Rounded Rectangle 96">
              <a:extLst>
                <a:ext uri="{FF2B5EF4-FFF2-40B4-BE49-F238E27FC236}">
                  <a16:creationId xmlns:a16="http://schemas.microsoft.com/office/drawing/2014/main" id="{14A26276-8F93-3543-153E-33B16ADBF089}"/>
                </a:ext>
              </a:extLst>
            </p:cNvPr>
            <p:cNvSpPr/>
            <p:nvPr/>
          </p:nvSpPr>
          <p:spPr>
            <a:xfrm>
              <a:off x="4986607" y="5638298"/>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51" name="Rounded Rectangle 100">
              <a:extLst>
                <a:ext uri="{FF2B5EF4-FFF2-40B4-BE49-F238E27FC236}">
                  <a16:creationId xmlns:a16="http://schemas.microsoft.com/office/drawing/2014/main" id="{05077EE2-CAAD-732F-6526-EC8BD012D6CC}"/>
                </a:ext>
              </a:extLst>
            </p:cNvPr>
            <p:cNvSpPr/>
            <p:nvPr/>
          </p:nvSpPr>
          <p:spPr>
            <a:xfrm>
              <a:off x="6578002" y="5894469"/>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4E4DD777-8AC4-12E5-C03B-A7D5818FBAEF}"/>
                </a:ext>
              </a:extLst>
            </p:cNvPr>
            <p:cNvSpPr txBox="1"/>
            <p:nvPr/>
          </p:nvSpPr>
          <p:spPr>
            <a:xfrm>
              <a:off x="6801024" y="5906208"/>
              <a:ext cx="748265"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53" name="Picture 4">
              <a:extLst>
                <a:ext uri="{FF2B5EF4-FFF2-40B4-BE49-F238E27FC236}">
                  <a16:creationId xmlns:a16="http://schemas.microsoft.com/office/drawing/2014/main" id="{0CC3A541-F13F-0782-E400-F80AD78906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F080AC8-8EED-9B0B-35D0-B868C81C0F0A}"/>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a:rPr>
                <a:t>Webhooks Service</a:t>
              </a:r>
            </a:p>
          </p:txBody>
        </p:sp>
        <p:sp>
          <p:nvSpPr>
            <p:cNvPr id="55" name="Rounded Rectangle 93">
              <a:extLst>
                <a:ext uri="{FF2B5EF4-FFF2-40B4-BE49-F238E27FC236}">
                  <a16:creationId xmlns:a16="http://schemas.microsoft.com/office/drawing/2014/main" id="{57ED721A-81AB-9214-A428-8CFC54129C68}"/>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Webhooks API</a:t>
              </a:r>
            </a:p>
          </p:txBody>
        </p:sp>
        <p:cxnSp>
          <p:nvCxnSpPr>
            <p:cNvPr id="56" name="Straight Arrow Connector 55">
              <a:extLst>
                <a:ext uri="{FF2B5EF4-FFF2-40B4-BE49-F238E27FC236}">
                  <a16:creationId xmlns:a16="http://schemas.microsoft.com/office/drawing/2014/main" id="{42DEDB21-40E8-6073-B49A-4D8023AEE78D}"/>
                </a:ext>
              </a:extLst>
            </p:cNvPr>
            <p:cNvCxnSpPr>
              <a:cxnSpLocks/>
              <a:endCxn id="51" idx="1"/>
            </p:cNvCxnSpPr>
            <p:nvPr/>
          </p:nvCxnSpPr>
          <p:spPr>
            <a:xfrm flipV="1">
              <a:off x="6327641" y="6013931"/>
              <a:ext cx="250361" cy="1984"/>
            </a:xfrm>
            <a:prstGeom prst="straightConnector1">
              <a:avLst/>
            </a:prstGeom>
            <a:noFill/>
            <a:ln w="12700" cap="flat" cmpd="sng" algn="ctr">
              <a:solidFill>
                <a:srgbClr val="C039C4"/>
              </a:solidFill>
              <a:prstDash val="solid"/>
              <a:headEnd type="none" w="med" len="med"/>
              <a:tailEnd type="arrow" w="med" len="med"/>
            </a:ln>
            <a:effectLst/>
          </p:spPr>
        </p:cxnSp>
        <p:grpSp>
          <p:nvGrpSpPr>
            <p:cNvPr id="57" name="Group 56">
              <a:extLst>
                <a:ext uri="{FF2B5EF4-FFF2-40B4-BE49-F238E27FC236}">
                  <a16:creationId xmlns:a16="http://schemas.microsoft.com/office/drawing/2014/main" id="{97F1B4E1-EA45-CE39-A972-B23CACEB648E}"/>
                </a:ext>
              </a:extLst>
            </p:cNvPr>
            <p:cNvGrpSpPr/>
            <p:nvPr/>
          </p:nvGrpSpPr>
          <p:grpSpPr>
            <a:xfrm>
              <a:off x="3566150" y="5639891"/>
              <a:ext cx="1025866" cy="562143"/>
              <a:chOff x="3546073" y="5639891"/>
              <a:chExt cx="1025866" cy="562143"/>
            </a:xfrm>
          </p:grpSpPr>
          <p:pic>
            <p:nvPicPr>
              <p:cNvPr id="118" name="Graphic 117">
                <a:extLst>
                  <a:ext uri="{FF2B5EF4-FFF2-40B4-BE49-F238E27FC236}">
                    <a16:creationId xmlns:a16="http://schemas.microsoft.com/office/drawing/2014/main" id="{177AD41E-F503-CD68-FB63-CE382C375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19" name="TextBox 118">
                <a:extLst>
                  <a:ext uri="{FF2B5EF4-FFF2-40B4-BE49-F238E27FC236}">
                    <a16:creationId xmlns:a16="http://schemas.microsoft.com/office/drawing/2014/main" id="{20548E7C-21BB-7FD0-109A-7A0FDF01237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Webhook Client</a:t>
                </a:r>
              </a:p>
            </p:txBody>
          </p:sp>
          <p:sp>
            <p:nvSpPr>
              <p:cNvPr id="120" name="Rounded Rectangle 121">
                <a:extLst>
                  <a:ext uri="{FF2B5EF4-FFF2-40B4-BE49-F238E27FC236}">
                    <a16:creationId xmlns:a16="http://schemas.microsoft.com/office/drawing/2014/main" id="{EFB567DD-A060-54DE-71D8-8B72517833E3}"/>
                  </a:ext>
                </a:extLst>
              </p:cNvPr>
              <p:cNvSpPr/>
              <p:nvPr/>
            </p:nvSpPr>
            <p:spPr>
              <a:xfrm>
                <a:off x="3585739" y="5639891"/>
                <a:ext cx="946865" cy="562143"/>
              </a:xfrm>
              <a:prstGeom prst="roundRect">
                <a:avLst>
                  <a:gd name="adj" fmla="val 14755"/>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sp>
          <p:nvSpPr>
            <p:cNvPr id="58" name="TextBox 57">
              <a:extLst>
                <a:ext uri="{FF2B5EF4-FFF2-40B4-BE49-F238E27FC236}">
                  <a16:creationId xmlns:a16="http://schemas.microsoft.com/office/drawing/2014/main" id="{00E8D119-EF94-7CC4-4F58-3935C9E676C2}"/>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Admin Services</a:t>
              </a:r>
            </a:p>
          </p:txBody>
        </p:sp>
        <p:cxnSp>
          <p:nvCxnSpPr>
            <p:cNvPr id="59" name="Elbow Connector 25">
              <a:extLst>
                <a:ext uri="{FF2B5EF4-FFF2-40B4-BE49-F238E27FC236}">
                  <a16:creationId xmlns:a16="http://schemas.microsoft.com/office/drawing/2014/main" id="{89665E93-C048-5660-9C18-30AAACFFE633}"/>
                </a:ext>
              </a:extLst>
            </p:cNvPr>
            <p:cNvCxnSpPr>
              <a:cxnSpLocks/>
            </p:cNvCxnSpPr>
            <p:nvPr/>
          </p:nvCxnSpPr>
          <p:spPr>
            <a:xfrm rot="5400000">
              <a:off x="7305756" y="4297458"/>
              <a:ext cx="1370415" cy="1262200"/>
            </a:xfrm>
            <a:prstGeom prst="bentConnector3">
              <a:avLst>
                <a:gd name="adj1" fmla="val 80005"/>
              </a:avLst>
            </a:prstGeom>
            <a:noFill/>
            <a:ln w="9525" cap="flat" cmpd="sng" algn="ctr">
              <a:solidFill>
                <a:srgbClr val="C039C4"/>
              </a:solidFill>
              <a:prstDash val="dash"/>
              <a:headEnd type="none" w="med" len="med"/>
              <a:tailEnd type="arrow" w="med" len="med"/>
            </a:ln>
            <a:effectLst/>
          </p:spPr>
        </p:cxnSp>
        <p:cxnSp>
          <p:nvCxnSpPr>
            <p:cNvPr id="60" name="Straight Arrow Connector 59">
              <a:extLst>
                <a:ext uri="{FF2B5EF4-FFF2-40B4-BE49-F238E27FC236}">
                  <a16:creationId xmlns:a16="http://schemas.microsoft.com/office/drawing/2014/main" id="{D0A3C750-BC19-2635-90C7-708356639FD4}"/>
                </a:ext>
              </a:extLst>
            </p:cNvPr>
            <p:cNvCxnSpPr>
              <a:cxnSpLocks/>
            </p:cNvCxnSpPr>
            <p:nvPr/>
          </p:nvCxnSpPr>
          <p:spPr>
            <a:xfrm flipV="1">
              <a:off x="4555696" y="6009159"/>
              <a:ext cx="566928" cy="0"/>
            </a:xfrm>
            <a:prstGeom prst="straightConnector1">
              <a:avLst/>
            </a:prstGeom>
            <a:noFill/>
            <a:ln w="12700" cap="flat" cmpd="sng" algn="ctr">
              <a:solidFill>
                <a:srgbClr val="C039C4"/>
              </a:solidFill>
              <a:prstDash val="solid"/>
              <a:headEnd type="none" w="med" len="med"/>
              <a:tailEnd type="arrow" w="med" len="med"/>
            </a:ln>
            <a:effectLst/>
          </p:spPr>
        </p:cxnSp>
        <p:grpSp>
          <p:nvGrpSpPr>
            <p:cNvPr id="61" name="Group 60">
              <a:extLst>
                <a:ext uri="{FF2B5EF4-FFF2-40B4-BE49-F238E27FC236}">
                  <a16:creationId xmlns:a16="http://schemas.microsoft.com/office/drawing/2014/main" id="{191F84D2-20D6-6765-38A4-CF954599161E}"/>
                </a:ext>
              </a:extLst>
            </p:cNvPr>
            <p:cNvGrpSpPr/>
            <p:nvPr/>
          </p:nvGrpSpPr>
          <p:grpSpPr>
            <a:xfrm>
              <a:off x="7956303" y="5638298"/>
              <a:ext cx="991033" cy="563736"/>
              <a:chOff x="7936226" y="5638298"/>
              <a:chExt cx="991033" cy="563736"/>
            </a:xfrm>
          </p:grpSpPr>
          <p:pic>
            <p:nvPicPr>
              <p:cNvPr id="115" name="Graphic 114">
                <a:extLst>
                  <a:ext uri="{FF2B5EF4-FFF2-40B4-BE49-F238E27FC236}">
                    <a16:creationId xmlns:a16="http://schemas.microsoft.com/office/drawing/2014/main" id="{12139A6C-5A5A-9984-0A78-BC7E39BF6D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16" name="TextBox 115">
                <a:extLst>
                  <a:ext uri="{FF2B5EF4-FFF2-40B4-BE49-F238E27FC236}">
                    <a16:creationId xmlns:a16="http://schemas.microsoft.com/office/drawing/2014/main" id="{E8346625-1C5D-8018-8BA5-290CEE04C220}"/>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Observability</a:t>
                </a:r>
              </a:p>
            </p:txBody>
          </p:sp>
          <p:sp>
            <p:nvSpPr>
              <p:cNvPr id="117" name="Rounded Rectangle 165">
                <a:extLst>
                  <a:ext uri="{FF2B5EF4-FFF2-40B4-BE49-F238E27FC236}">
                    <a16:creationId xmlns:a16="http://schemas.microsoft.com/office/drawing/2014/main" id="{38B9BD13-5AA5-DEC6-AFA2-9FCA23129376}"/>
                  </a:ext>
                </a:extLst>
              </p:cNvPr>
              <p:cNvSpPr/>
              <p:nvPr/>
            </p:nvSpPr>
            <p:spPr>
              <a:xfrm>
                <a:off x="7956525" y="5638298"/>
                <a:ext cx="952481" cy="563736"/>
              </a:xfrm>
              <a:prstGeom prst="roundRect">
                <a:avLst>
                  <a:gd name="adj" fmla="val 11682"/>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cxnSp>
          <p:nvCxnSpPr>
            <p:cNvPr id="62" name="Straight Arrow Connector 61">
              <a:extLst>
                <a:ext uri="{FF2B5EF4-FFF2-40B4-BE49-F238E27FC236}">
                  <a16:creationId xmlns:a16="http://schemas.microsoft.com/office/drawing/2014/main" id="{E376CF12-999E-1E3E-F30D-3F124FA9FBC1}"/>
                </a:ext>
              </a:extLst>
            </p:cNvPr>
            <p:cNvCxnSpPr>
              <a:cxnSpLocks/>
            </p:cNvCxnSpPr>
            <p:nvPr/>
          </p:nvCxnSpPr>
          <p:spPr>
            <a:xfrm flipV="1">
              <a:off x="7638255" y="2616947"/>
              <a:ext cx="2034025" cy="0"/>
            </a:xfrm>
            <a:prstGeom prst="straightConnector1">
              <a:avLst/>
            </a:prstGeom>
            <a:noFill/>
            <a:ln w="12700" cap="flat" cmpd="sng" algn="ctr">
              <a:solidFill>
                <a:srgbClr val="C039C4"/>
              </a:solidFill>
              <a:prstDash val="sysDot"/>
              <a:headEnd type="none" w="med" len="med"/>
              <a:tailEnd type="arrow" w="med" len="med"/>
            </a:ln>
            <a:effectLst/>
          </p:spPr>
        </p:cxnSp>
        <p:cxnSp>
          <p:nvCxnSpPr>
            <p:cNvPr id="63" name="Straight Connector 62">
              <a:extLst>
                <a:ext uri="{FF2B5EF4-FFF2-40B4-BE49-F238E27FC236}">
                  <a16:creationId xmlns:a16="http://schemas.microsoft.com/office/drawing/2014/main" id="{4ED4FD98-BB0E-1043-2519-5ED9C42E53A6}"/>
                </a:ext>
              </a:extLst>
            </p:cNvPr>
            <p:cNvCxnSpPr>
              <a:cxnSpLocks/>
            </p:cNvCxnSpPr>
            <p:nvPr/>
          </p:nvCxnSpPr>
          <p:spPr>
            <a:xfrm flipH="1" flipV="1">
              <a:off x="7854344" y="2735579"/>
              <a:ext cx="904" cy="1006961"/>
            </a:xfrm>
            <a:prstGeom prst="line">
              <a:avLst/>
            </a:prstGeom>
            <a:noFill/>
            <a:ln w="9525" cap="flat" cmpd="sng" algn="ctr">
              <a:solidFill>
                <a:srgbClr val="C039C4"/>
              </a:solidFill>
              <a:prstDash val="dash"/>
              <a:headEnd type="none" w="med" len="med"/>
              <a:tailEnd type="none" w="med" len="med"/>
            </a:ln>
            <a:effectLst/>
          </p:spPr>
        </p:cxnSp>
        <p:cxnSp>
          <p:nvCxnSpPr>
            <p:cNvPr id="64" name="Straight Arrow Connector 63">
              <a:extLst>
                <a:ext uri="{FF2B5EF4-FFF2-40B4-BE49-F238E27FC236}">
                  <a16:creationId xmlns:a16="http://schemas.microsoft.com/office/drawing/2014/main" id="{40E440D2-7D9A-801E-8FA7-D78240BC0B46}"/>
                </a:ext>
              </a:extLst>
            </p:cNvPr>
            <p:cNvCxnSpPr>
              <a:cxnSpLocks/>
            </p:cNvCxnSpPr>
            <p:nvPr/>
          </p:nvCxnSpPr>
          <p:spPr>
            <a:xfrm>
              <a:off x="7626542" y="2735579"/>
              <a:ext cx="229304" cy="0"/>
            </a:xfrm>
            <a:prstGeom prst="straightConnector1">
              <a:avLst/>
            </a:prstGeom>
            <a:noFill/>
            <a:ln w="12700" cap="flat" cmpd="sng" algn="ctr">
              <a:solidFill>
                <a:srgbClr val="C039C4"/>
              </a:solidFill>
              <a:prstDash val="dash"/>
              <a:headEnd type="arrow" w="med" len="med"/>
              <a:tailEnd type="none" w="med" len="med"/>
            </a:ln>
            <a:effectLst/>
          </p:spPr>
        </p:cxnSp>
        <p:cxnSp>
          <p:nvCxnSpPr>
            <p:cNvPr id="65" name="Straight Arrow Connector 64">
              <a:extLst>
                <a:ext uri="{FF2B5EF4-FFF2-40B4-BE49-F238E27FC236}">
                  <a16:creationId xmlns:a16="http://schemas.microsoft.com/office/drawing/2014/main" id="{5151BFE1-D460-06DE-FA99-A5BD980B5511}"/>
                </a:ext>
              </a:extLst>
            </p:cNvPr>
            <p:cNvCxnSpPr>
              <a:cxnSpLocks/>
            </p:cNvCxnSpPr>
            <p:nvPr/>
          </p:nvCxnSpPr>
          <p:spPr>
            <a:xfrm>
              <a:off x="7626542" y="3429935"/>
              <a:ext cx="229304" cy="0"/>
            </a:xfrm>
            <a:prstGeom prst="straightConnector1">
              <a:avLst/>
            </a:prstGeom>
            <a:noFill/>
            <a:ln w="9525" cap="flat" cmpd="sng" algn="ctr">
              <a:solidFill>
                <a:srgbClr val="C039C4"/>
              </a:solidFill>
              <a:prstDash val="dash"/>
              <a:headEnd type="arrow" w="med" len="med"/>
              <a:tailEnd type="none" w="med" len="med"/>
            </a:ln>
            <a:effectLst/>
          </p:spPr>
        </p:cxnSp>
        <p:cxnSp>
          <p:nvCxnSpPr>
            <p:cNvPr id="66" name="Straight Arrow Connector 65">
              <a:extLst>
                <a:ext uri="{FF2B5EF4-FFF2-40B4-BE49-F238E27FC236}">
                  <a16:creationId xmlns:a16="http://schemas.microsoft.com/office/drawing/2014/main" id="{B6829AB3-F9D0-CF3D-B7E4-0B684DAAF04B}"/>
                </a:ext>
              </a:extLst>
            </p:cNvPr>
            <p:cNvCxnSpPr>
              <a:cxnSpLocks/>
            </p:cNvCxnSpPr>
            <p:nvPr/>
          </p:nvCxnSpPr>
          <p:spPr>
            <a:xfrm flipH="1">
              <a:off x="7851432" y="3745650"/>
              <a:ext cx="212486" cy="65"/>
            </a:xfrm>
            <a:prstGeom prst="straightConnector1">
              <a:avLst/>
            </a:prstGeom>
            <a:noFill/>
            <a:ln w="12700" cap="flat" cmpd="sng" algn="ctr">
              <a:solidFill>
                <a:srgbClr val="C039C4"/>
              </a:solidFill>
              <a:prstDash val="dash"/>
              <a:headEnd type="arrow" w="med" len="med"/>
              <a:tailEnd type="none" w="med" len="med"/>
            </a:ln>
            <a:effectLst/>
          </p:spPr>
        </p:cxnSp>
        <p:cxnSp>
          <p:nvCxnSpPr>
            <p:cNvPr id="67" name="Elbow Connector 175">
              <a:extLst>
                <a:ext uri="{FF2B5EF4-FFF2-40B4-BE49-F238E27FC236}">
                  <a16:creationId xmlns:a16="http://schemas.microsoft.com/office/drawing/2014/main" id="{E0D247E8-F4AF-8227-FE86-89D876749C4F}"/>
                </a:ext>
              </a:extLst>
            </p:cNvPr>
            <p:cNvCxnSpPr>
              <a:cxnSpLocks/>
            </p:cNvCxnSpPr>
            <p:nvPr/>
          </p:nvCxnSpPr>
          <p:spPr>
            <a:xfrm rot="5400000">
              <a:off x="8144349" y="4540038"/>
              <a:ext cx="586091" cy="1"/>
            </a:xfrm>
            <a:prstGeom prst="bentConnector3">
              <a:avLst>
                <a:gd name="adj1" fmla="val 50000"/>
              </a:avLst>
            </a:prstGeom>
            <a:noFill/>
            <a:ln w="9525" cap="flat" cmpd="sng" algn="ctr">
              <a:solidFill>
                <a:srgbClr val="C039C4"/>
              </a:solidFill>
              <a:prstDash val="dash"/>
              <a:headEnd type="arrow" w="med" len="med"/>
              <a:tailEnd type="none" w="med" len="med"/>
            </a:ln>
            <a:effectLst/>
          </p:spPr>
        </p:cxnSp>
        <p:cxnSp>
          <p:nvCxnSpPr>
            <p:cNvPr id="68" name="Elbow Connector 182">
              <a:extLst>
                <a:ext uri="{FF2B5EF4-FFF2-40B4-BE49-F238E27FC236}">
                  <a16:creationId xmlns:a16="http://schemas.microsoft.com/office/drawing/2014/main" id="{03883955-D63D-61A2-218D-7BD27D89AB3F}"/>
                </a:ext>
              </a:extLst>
            </p:cNvPr>
            <p:cNvCxnSpPr>
              <a:cxnSpLocks/>
              <a:stCxn id="126" idx="1"/>
              <a:endCxn id="41" idx="3"/>
            </p:cNvCxnSpPr>
            <p:nvPr/>
          </p:nvCxnSpPr>
          <p:spPr>
            <a:xfrm rot="10800000" flipV="1">
              <a:off x="7630771" y="3854794"/>
              <a:ext cx="441324" cy="332156"/>
            </a:xfrm>
            <a:prstGeom prst="bentConnector3">
              <a:avLst>
                <a:gd name="adj1" fmla="val 50000"/>
              </a:avLst>
            </a:prstGeom>
            <a:noFill/>
            <a:ln w="9525" cap="flat" cmpd="sng" algn="ctr">
              <a:solidFill>
                <a:srgbClr val="C039C4"/>
              </a:solidFill>
              <a:prstDash val="dash"/>
              <a:headEnd type="none" w="med" len="med"/>
              <a:tailEnd type="arrow" w="med" len="med"/>
            </a:ln>
            <a:effectLst/>
          </p:spPr>
        </p:cxnSp>
        <p:cxnSp>
          <p:nvCxnSpPr>
            <p:cNvPr id="69" name="Straight Arrow Connector 68">
              <a:extLst>
                <a:ext uri="{FF2B5EF4-FFF2-40B4-BE49-F238E27FC236}">
                  <a16:creationId xmlns:a16="http://schemas.microsoft.com/office/drawing/2014/main" id="{A53A3F5D-3601-A8F8-FC74-EECE1802DF29}"/>
                </a:ext>
              </a:extLst>
            </p:cNvPr>
            <p:cNvCxnSpPr>
              <a:cxnSpLocks/>
            </p:cNvCxnSpPr>
            <p:nvPr/>
          </p:nvCxnSpPr>
          <p:spPr>
            <a:xfrm>
              <a:off x="7625040" y="4818524"/>
              <a:ext cx="812354" cy="0"/>
            </a:xfrm>
            <a:prstGeom prst="straightConnector1">
              <a:avLst/>
            </a:prstGeom>
            <a:noFill/>
            <a:ln w="9525" cap="flat" cmpd="sng" algn="ctr">
              <a:solidFill>
                <a:srgbClr val="C039C4"/>
              </a:solidFill>
              <a:prstDash val="dash"/>
              <a:headEnd type="arrow" w="med" len="med"/>
              <a:tailEnd type="none" w="med" len="med"/>
            </a:ln>
            <a:effectLst/>
          </p:spPr>
        </p:cxnSp>
        <p:sp>
          <p:nvSpPr>
            <p:cNvPr id="70" name="Rounded Rectangle 94">
              <a:extLst>
                <a:ext uri="{FF2B5EF4-FFF2-40B4-BE49-F238E27FC236}">
                  <a16:creationId xmlns:a16="http://schemas.microsoft.com/office/drawing/2014/main" id="{9B9E7E0F-DF87-07CC-EF0E-F82CDC2D6F94}"/>
                </a:ext>
              </a:extLst>
            </p:cNvPr>
            <p:cNvSpPr/>
            <p:nvPr/>
          </p:nvSpPr>
          <p:spPr>
            <a:xfrm>
              <a:off x="3502622" y="1970133"/>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78BEE6E6-97D0-002C-A388-A0E8C01EA371}"/>
                </a:ext>
              </a:extLst>
            </p:cNvPr>
            <p:cNvSpPr/>
            <p:nvPr/>
          </p:nvSpPr>
          <p:spPr>
            <a:xfrm>
              <a:off x="3605816" y="2462060"/>
              <a:ext cx="960120" cy="492047"/>
            </a:xfrm>
            <a:prstGeom prst="roundRect">
              <a:avLst>
                <a:gd name="adj" fmla="val 15507"/>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72" name="Oval 71">
              <a:extLst>
                <a:ext uri="{FF2B5EF4-FFF2-40B4-BE49-F238E27FC236}">
                  <a16:creationId xmlns:a16="http://schemas.microsoft.com/office/drawing/2014/main" id="{B941210A-C826-4483-6475-84F6F363AA68}"/>
                </a:ext>
              </a:extLst>
            </p:cNvPr>
            <p:cNvSpPr/>
            <p:nvPr/>
          </p:nvSpPr>
          <p:spPr>
            <a:xfrm>
              <a:off x="3959644" y="2305240"/>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73" name="Picture 2">
              <a:extLst>
                <a:ext uri="{FF2B5EF4-FFF2-40B4-BE49-F238E27FC236}">
                  <a16:creationId xmlns:a16="http://schemas.microsoft.com/office/drawing/2014/main" id="{E450AE13-B341-58FF-118E-732AFC59E94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8D9F35DC-9E39-6BCB-E624-47AFF48AFB1A}"/>
                </a:ext>
              </a:extLst>
            </p:cNvPr>
            <p:cNvGrpSpPr/>
            <p:nvPr/>
          </p:nvGrpSpPr>
          <p:grpSpPr>
            <a:xfrm>
              <a:off x="3502622" y="3354467"/>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Group 74">
              <a:extLst>
                <a:ext uri="{FF2B5EF4-FFF2-40B4-BE49-F238E27FC236}">
                  <a16:creationId xmlns:a16="http://schemas.microsoft.com/office/drawing/2014/main" id="{C140E45F-3A00-69AF-7A38-D9CCBFF47DD0}"/>
                </a:ext>
              </a:extLst>
            </p:cNvPr>
            <p:cNvGrpSpPr/>
            <p:nvPr/>
          </p:nvGrpSpPr>
          <p:grpSpPr>
            <a:xfrm>
              <a:off x="1631518" y="1973231"/>
              <a:ext cx="1143000" cy="1143000"/>
              <a:chOff x="1611441" y="1973231"/>
              <a:chExt cx="1143000" cy="1143000"/>
            </a:xfrm>
          </p:grpSpPr>
          <p:sp>
            <p:nvSpPr>
              <p:cNvPr id="102" name="Rounded Rectangle 34">
                <a:extLst>
                  <a:ext uri="{FF2B5EF4-FFF2-40B4-BE49-F238E27FC236}">
                    <a16:creationId xmlns:a16="http://schemas.microsoft.com/office/drawing/2014/main" id="{C58B5D3C-FCF8-0BCF-A827-811D06FC9505}"/>
                  </a:ext>
                </a:extLst>
              </p:cNvPr>
              <p:cNvSpPr/>
              <p:nvPr/>
            </p:nvSpPr>
            <p:spPr>
              <a:xfrm>
                <a:off x="1611441" y="1973231"/>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103" name="Rounded Rectangle 45">
                <a:extLst>
                  <a:ext uri="{FF2B5EF4-FFF2-40B4-BE49-F238E27FC236}">
                    <a16:creationId xmlns:a16="http://schemas.microsoft.com/office/drawing/2014/main" id="{793F7C0F-D923-E868-AD06-A2F3AB9930E4}"/>
                  </a:ext>
                </a:extLst>
              </p:cNvPr>
              <p:cNvSpPr/>
              <p:nvPr/>
            </p:nvSpPr>
            <p:spPr>
              <a:xfrm>
                <a:off x="1702881" y="2190247"/>
                <a:ext cx="960120" cy="778126"/>
              </a:xfrm>
              <a:prstGeom prst="roundRect">
                <a:avLst>
                  <a:gd name="adj" fmla="val 7035"/>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4" name="Oval 103">
                <a:extLst>
                  <a:ext uri="{FF2B5EF4-FFF2-40B4-BE49-F238E27FC236}">
                    <a16:creationId xmlns:a16="http://schemas.microsoft.com/office/drawing/2014/main" id="{B5E5208F-1D3C-0D42-6679-E7FD45EA80B9}"/>
                  </a:ext>
                </a:extLst>
              </p:cNvPr>
              <p:cNvSpPr/>
              <p:nvPr/>
            </p:nvSpPr>
            <p:spPr>
              <a:xfrm>
                <a:off x="2057491" y="2039032"/>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105" name="Picture 6">
                <a:extLst>
                  <a:ext uri="{FF2B5EF4-FFF2-40B4-BE49-F238E27FC236}">
                    <a16:creationId xmlns:a16="http://schemas.microsoft.com/office/drawing/2014/main" id="{7E67D27B-F654-2F4A-A77E-7513F7AF882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02957" y="2087149"/>
                <a:ext cx="146304" cy="146304"/>
              </a:xfrm>
              <a:prstGeom prst="rect">
                <a:avLst/>
              </a:prstGeom>
              <a:solidFill>
                <a:srgbClr val="FFFFFF"/>
              </a:solidFill>
            </p:spPr>
          </p:pic>
          <p:grpSp>
            <p:nvGrpSpPr>
              <p:cNvPr id="106" name="Group 105">
                <a:extLst>
                  <a:ext uri="{FF2B5EF4-FFF2-40B4-BE49-F238E27FC236}">
                    <a16:creationId xmlns:a16="http://schemas.microsoft.com/office/drawing/2014/main" id="{3564334C-AD26-CDB7-0EF5-F3006E73880B}"/>
                  </a:ext>
                </a:extLst>
              </p:cNvPr>
              <p:cNvGrpSpPr/>
              <p:nvPr/>
            </p:nvGrpSpPr>
            <p:grpSpPr>
              <a:xfrm>
                <a:off x="2086659" y="2507906"/>
                <a:ext cx="179491" cy="340759"/>
                <a:chOff x="601580" y="1486552"/>
                <a:chExt cx="1014733" cy="1884331"/>
              </a:xfrm>
            </p:grpSpPr>
            <p:sp>
              <p:nvSpPr>
                <p:cNvPr id="108" name="Graphic 7305">
                  <a:extLst>
                    <a:ext uri="{FF2B5EF4-FFF2-40B4-BE49-F238E27FC236}">
                      <a16:creationId xmlns:a16="http://schemas.microsoft.com/office/drawing/2014/main" id="{B87CB0E3-AF39-4B3D-FCB7-D9D776135DE1}"/>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pic>
              <p:nvPicPr>
                <p:cNvPr id="109" name="Graphic 108">
                  <a:extLst>
                    <a:ext uri="{FF2B5EF4-FFF2-40B4-BE49-F238E27FC236}">
                      <a16:creationId xmlns:a16="http://schemas.microsoft.com/office/drawing/2014/main" id="{281D0FBA-D64B-159B-897E-24C004D070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107" name="TextBox 106">
                <a:extLst>
                  <a:ext uri="{FF2B5EF4-FFF2-40B4-BE49-F238E27FC236}">
                    <a16:creationId xmlns:a16="http://schemas.microsoft.com/office/drawing/2014/main" id="{EC4A74FF-26FF-6665-E96E-7A2A400B6364}"/>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Mobile App</a:t>
                </a:r>
              </a:p>
            </p:txBody>
          </p:sp>
        </p:grpSp>
        <p:grpSp>
          <p:nvGrpSpPr>
            <p:cNvPr id="76" name="Group 75">
              <a:extLst>
                <a:ext uri="{FF2B5EF4-FFF2-40B4-BE49-F238E27FC236}">
                  <a16:creationId xmlns:a16="http://schemas.microsoft.com/office/drawing/2014/main" id="{AE66BE09-1BD3-F908-591E-AB0EEA0D5DE5}"/>
                </a:ext>
              </a:extLst>
            </p:cNvPr>
            <p:cNvGrpSpPr/>
            <p:nvPr/>
          </p:nvGrpSpPr>
          <p:grpSpPr>
            <a:xfrm>
              <a:off x="1631221" y="3358995"/>
              <a:ext cx="1143000" cy="1143000"/>
              <a:chOff x="1611144" y="3358995"/>
              <a:chExt cx="1143000" cy="1143000"/>
            </a:xfrm>
          </p:grpSpPr>
          <p:sp>
            <p:nvSpPr>
              <p:cNvPr id="89" name="Rounded Rectangle 257">
                <a:extLst>
                  <a:ext uri="{FF2B5EF4-FFF2-40B4-BE49-F238E27FC236}">
                    <a16:creationId xmlns:a16="http://schemas.microsoft.com/office/drawing/2014/main" id="{BD3E2AB8-D584-54F2-0880-3EEFEBD89F45}"/>
                  </a:ext>
                </a:extLst>
              </p:cNvPr>
              <p:cNvSpPr/>
              <p:nvPr/>
            </p:nvSpPr>
            <p:spPr>
              <a:xfrm>
                <a:off x="1611144" y="3358995"/>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90" name="Rounded Rectangle 50">
                <a:extLst>
                  <a:ext uri="{FF2B5EF4-FFF2-40B4-BE49-F238E27FC236}">
                    <a16:creationId xmlns:a16="http://schemas.microsoft.com/office/drawing/2014/main" id="{6AE70DE7-4B8D-4DE7-C2C8-4BCFD2FF9D68}"/>
                  </a:ext>
                </a:extLst>
              </p:cNvPr>
              <p:cNvSpPr/>
              <p:nvPr/>
            </p:nvSpPr>
            <p:spPr>
              <a:xfrm>
                <a:off x="1702584" y="3586252"/>
                <a:ext cx="960120" cy="778126"/>
              </a:xfrm>
              <a:prstGeom prst="roundRect">
                <a:avLst>
                  <a:gd name="adj" fmla="val 694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91" name="Oval 90">
                <a:extLst>
                  <a:ext uri="{FF2B5EF4-FFF2-40B4-BE49-F238E27FC236}">
                    <a16:creationId xmlns:a16="http://schemas.microsoft.com/office/drawing/2014/main" id="{9C3D7578-FF29-CA33-2798-2AB8905AD63E}"/>
                  </a:ext>
                </a:extLst>
              </p:cNvPr>
              <p:cNvSpPr/>
              <p:nvPr/>
            </p:nvSpPr>
            <p:spPr>
              <a:xfrm>
                <a:off x="2045492" y="3464983"/>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92" name="Graphic 153" descr="World with solid fill">
                <a:extLst>
                  <a:ext uri="{FF2B5EF4-FFF2-40B4-BE49-F238E27FC236}">
                    <a16:creationId xmlns:a16="http://schemas.microsoft.com/office/drawing/2014/main" id="{E8472F93-ED5F-796A-9311-6332A46A028E}"/>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sp>
            <p:nvSpPr>
              <p:cNvPr id="93" name="TextBox 92">
                <a:extLst>
                  <a:ext uri="{FF2B5EF4-FFF2-40B4-BE49-F238E27FC236}">
                    <a16:creationId xmlns:a16="http://schemas.microsoft.com/office/drawing/2014/main" id="{42860439-F0D1-790D-CAE7-717DBBB40D0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Browser</a:t>
                </a:r>
              </a:p>
            </p:txBody>
          </p:sp>
          <p:grpSp>
            <p:nvGrpSpPr>
              <p:cNvPr id="94" name="Group 93">
                <a:extLst>
                  <a:ext uri="{FF2B5EF4-FFF2-40B4-BE49-F238E27FC236}">
                    <a16:creationId xmlns:a16="http://schemas.microsoft.com/office/drawing/2014/main" id="{02FD3D89-5AB8-BDA1-C777-325DCC707C74}"/>
                  </a:ext>
                </a:extLst>
              </p:cNvPr>
              <p:cNvGrpSpPr/>
              <p:nvPr/>
            </p:nvGrpSpPr>
            <p:grpSpPr>
              <a:xfrm>
                <a:off x="2017036" y="3955939"/>
                <a:ext cx="316015" cy="277060"/>
                <a:chOff x="925971" y="7461417"/>
                <a:chExt cx="469862" cy="402939"/>
              </a:xfrm>
            </p:grpSpPr>
            <p:sp>
              <p:nvSpPr>
                <p:cNvPr id="95" name="Freeform 127">
                  <a:extLst>
                    <a:ext uri="{FF2B5EF4-FFF2-40B4-BE49-F238E27FC236}">
                      <a16:creationId xmlns:a16="http://schemas.microsoft.com/office/drawing/2014/main" id="{5898C8B8-27D1-51A9-348D-8E00B7D5E3B1}"/>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6" name="Freeform 128">
                  <a:extLst>
                    <a:ext uri="{FF2B5EF4-FFF2-40B4-BE49-F238E27FC236}">
                      <a16:creationId xmlns:a16="http://schemas.microsoft.com/office/drawing/2014/main" id="{221CBE83-7A6C-6ED5-B15C-2AFFF27351D0}"/>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7" name="Freeform 129">
                  <a:extLst>
                    <a:ext uri="{FF2B5EF4-FFF2-40B4-BE49-F238E27FC236}">
                      <a16:creationId xmlns:a16="http://schemas.microsoft.com/office/drawing/2014/main" id="{9C6448E1-BF76-1E05-BD33-6A61C7783350}"/>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8" name="Freeform 130">
                  <a:extLst>
                    <a:ext uri="{FF2B5EF4-FFF2-40B4-BE49-F238E27FC236}">
                      <a16:creationId xmlns:a16="http://schemas.microsoft.com/office/drawing/2014/main" id="{7EC54C5B-2851-B762-74BB-840EE0723FB9}"/>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9" name="Freeform 131">
                  <a:extLst>
                    <a:ext uri="{FF2B5EF4-FFF2-40B4-BE49-F238E27FC236}">
                      <a16:creationId xmlns:a16="http://schemas.microsoft.com/office/drawing/2014/main" id="{56F639FA-4A88-D400-8273-5868E0411318}"/>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0" name="Freeform 132">
                  <a:extLst>
                    <a:ext uri="{FF2B5EF4-FFF2-40B4-BE49-F238E27FC236}">
                      <a16:creationId xmlns:a16="http://schemas.microsoft.com/office/drawing/2014/main" id="{6BE3DD36-D8FE-73C8-28BE-C5144259A881}"/>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1" name="Freeform 133">
                  <a:extLst>
                    <a:ext uri="{FF2B5EF4-FFF2-40B4-BE49-F238E27FC236}">
                      <a16:creationId xmlns:a16="http://schemas.microsoft.com/office/drawing/2014/main" id="{F5C9BCCC-2640-A966-16E6-0B81C911BD41}"/>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grpSp>
        </p:grpSp>
        <p:cxnSp>
          <p:nvCxnSpPr>
            <p:cNvPr id="77" name="Elbow Connector 144">
              <a:extLst>
                <a:ext uri="{FF2B5EF4-FFF2-40B4-BE49-F238E27FC236}">
                  <a16:creationId xmlns:a16="http://schemas.microsoft.com/office/drawing/2014/main" id="{D3A7980C-060D-6FBE-AFCC-B6EBBF8424A3}"/>
                </a:ext>
              </a:extLst>
            </p:cNvPr>
            <p:cNvCxnSpPr>
              <a:cxnSpLocks/>
            </p:cNvCxnSpPr>
            <p:nvPr/>
          </p:nvCxnSpPr>
          <p:spPr>
            <a:xfrm rot="5400000" flipH="1" flipV="1">
              <a:off x="6239598" y="2070865"/>
              <a:ext cx="120957" cy="4466055"/>
            </a:xfrm>
            <a:prstGeom prst="bentConnector3">
              <a:avLst>
                <a:gd name="adj1" fmla="val -744733"/>
              </a:avLst>
            </a:prstGeom>
            <a:noFill/>
            <a:ln w="9525" cap="flat" cmpd="sng" algn="ctr">
              <a:solidFill>
                <a:srgbClr val="C039C4"/>
              </a:solidFill>
              <a:prstDash val="dash"/>
              <a:headEnd type="arrow" w="med" len="med"/>
              <a:tailEnd type="none" w="med" len="med"/>
            </a:ln>
            <a:effectLst/>
          </p:spPr>
        </p:cxnSp>
        <p:cxnSp>
          <p:nvCxnSpPr>
            <p:cNvPr id="78" name="Elbow Connector 1">
              <a:extLst>
                <a:ext uri="{FF2B5EF4-FFF2-40B4-BE49-F238E27FC236}">
                  <a16:creationId xmlns:a16="http://schemas.microsoft.com/office/drawing/2014/main" id="{A8B63A9F-931E-792C-6CAA-C823A05EC03F}"/>
                </a:ext>
              </a:extLst>
            </p:cNvPr>
            <p:cNvCxnSpPr>
              <a:cxnSpLocks/>
            </p:cNvCxnSpPr>
            <p:nvPr/>
          </p:nvCxnSpPr>
          <p:spPr>
            <a:xfrm rot="5400000" flipH="1" flipV="1">
              <a:off x="6467079" y="628688"/>
              <a:ext cx="1409704" cy="6061662"/>
            </a:xfrm>
            <a:prstGeom prst="bentConnector3">
              <a:avLst>
                <a:gd name="adj1" fmla="val -57671"/>
              </a:avLst>
            </a:prstGeom>
            <a:noFill/>
            <a:ln w="9525" cap="flat" cmpd="sng" algn="ctr">
              <a:solidFill>
                <a:srgbClr val="C039C4"/>
              </a:solidFill>
              <a:prstDash val="sysDot"/>
              <a:headEnd type="none" w="med" len="med"/>
              <a:tailEnd type="arrow" w="med" len="med"/>
            </a:ln>
            <a:effectLst/>
          </p:spPr>
        </p:cxnSp>
        <p:cxnSp>
          <p:nvCxnSpPr>
            <p:cNvPr id="79" name="Straight Arrow Connector 78">
              <a:extLst>
                <a:ext uri="{FF2B5EF4-FFF2-40B4-BE49-F238E27FC236}">
                  <a16:creationId xmlns:a16="http://schemas.microsoft.com/office/drawing/2014/main" id="{55474B91-7B5A-A340-9971-D537F3C855FA}"/>
                </a:ext>
              </a:extLst>
            </p:cNvPr>
            <p:cNvCxnSpPr>
              <a:cxnSpLocks/>
            </p:cNvCxnSpPr>
            <p:nvPr/>
          </p:nvCxnSpPr>
          <p:spPr>
            <a:xfrm>
              <a:off x="2683902" y="2766836"/>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0" name="Straight Arrow Connector 79">
              <a:extLst>
                <a:ext uri="{FF2B5EF4-FFF2-40B4-BE49-F238E27FC236}">
                  <a16:creationId xmlns:a16="http://schemas.microsoft.com/office/drawing/2014/main" id="{AF6460E1-61D3-D52A-06D9-3015A187FC7B}"/>
                </a:ext>
              </a:extLst>
            </p:cNvPr>
            <p:cNvCxnSpPr>
              <a:cxnSpLocks/>
            </p:cNvCxnSpPr>
            <p:nvPr/>
          </p:nvCxnSpPr>
          <p:spPr>
            <a:xfrm>
              <a:off x="2682781" y="4154714"/>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4566160" y="4154714"/>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56CA3C57-995E-2709-BA1F-82A31A8355BA}"/>
                </a:ext>
              </a:extLst>
            </p:cNvPr>
            <p:cNvCxnSpPr>
              <a:cxnSpLocks/>
            </p:cNvCxnSpPr>
            <p:nvPr/>
          </p:nvCxnSpPr>
          <p:spPr>
            <a:xfrm>
              <a:off x="4562046" y="2766836"/>
              <a:ext cx="189656" cy="0"/>
            </a:xfrm>
            <a:prstGeom prst="line">
              <a:avLst/>
            </a:prstGeom>
            <a:noFill/>
            <a:ln w="12700" cap="flat" cmpd="sng" algn="ctr">
              <a:solidFill>
                <a:srgbClr val="C039C4"/>
              </a:solidFill>
              <a:prstDash val="solid"/>
              <a:headEnd type="none" w="med" len="med"/>
              <a:tailEnd type="none" w="med" len="med"/>
            </a:ln>
            <a:effectLst/>
          </p:spPr>
        </p:cxnSp>
        <p:sp>
          <p:nvSpPr>
            <p:cNvPr id="83" name="TextBox 82">
              <a:extLst>
                <a:ext uri="{FF2B5EF4-FFF2-40B4-BE49-F238E27FC236}">
                  <a16:creationId xmlns:a16="http://schemas.microsoft.com/office/drawing/2014/main" id="{AFAA9978-7B5F-5EA3-5961-37393D32D7E9}"/>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C039C4"/>
                  </a:solidFill>
                  <a:effectLst/>
                  <a:uLnTx/>
                  <a:uFillTx/>
                  <a:latin typeface="Segoe UI Semibold"/>
                </a:rPr>
                <a:t>Mobile BFF</a:t>
              </a:r>
            </a:p>
          </p:txBody>
        </p:sp>
        <p:cxnSp>
          <p:nvCxnSpPr>
            <p:cNvPr id="84" name="Straight Arrow Connector 83">
              <a:extLst>
                <a:ext uri="{FF2B5EF4-FFF2-40B4-BE49-F238E27FC236}">
                  <a16:creationId xmlns:a16="http://schemas.microsoft.com/office/drawing/2014/main" id="{ABBF7E6A-0234-32B4-B059-401A39470652}"/>
                </a:ext>
              </a:extLst>
            </p:cNvPr>
            <p:cNvCxnSpPr>
              <a:cxnSpLocks/>
              <a:endCxn id="34" idx="1"/>
            </p:cNvCxnSpPr>
            <p:nvPr/>
          </p:nvCxnSpPr>
          <p:spPr>
            <a:xfrm flipV="1">
              <a:off x="4758669" y="2145731"/>
              <a:ext cx="357909" cy="2493"/>
            </a:xfrm>
            <a:prstGeom prst="straightConnector1">
              <a:avLst/>
            </a:prstGeom>
            <a:noFill/>
            <a:ln w="12700" cap="flat" cmpd="sng" algn="ctr">
              <a:solidFill>
                <a:srgbClr val="C039C4"/>
              </a:solidFill>
              <a:prstDash val="solid"/>
              <a:headEnd type="none" w="med" len="med"/>
              <a:tailEnd type="arrow" w="med" len="med"/>
            </a:ln>
            <a:effectLst/>
          </p:spPr>
        </p:cxnSp>
        <p:cxnSp>
          <p:nvCxnSpPr>
            <p:cNvPr id="85" name="Straight Arrow Connector 84">
              <a:extLst>
                <a:ext uri="{FF2B5EF4-FFF2-40B4-BE49-F238E27FC236}">
                  <a16:creationId xmlns:a16="http://schemas.microsoft.com/office/drawing/2014/main" id="{C06E3DC3-8377-C2C7-728C-EFA019B89794}"/>
                </a:ext>
              </a:extLst>
            </p:cNvPr>
            <p:cNvCxnSpPr>
              <a:cxnSpLocks/>
            </p:cNvCxnSpPr>
            <p:nvPr/>
          </p:nvCxnSpPr>
          <p:spPr>
            <a:xfrm flipV="1">
              <a:off x="4758669" y="2767114"/>
              <a:ext cx="357909" cy="1"/>
            </a:xfrm>
            <a:prstGeom prst="straightConnector1">
              <a:avLst/>
            </a:prstGeom>
            <a:noFill/>
            <a:ln w="12700" cap="flat" cmpd="sng" algn="ctr">
              <a:solidFill>
                <a:srgbClr val="C039C4"/>
              </a:solidFill>
              <a:prstDash val="solid"/>
              <a:headEnd type="none" w="med" len="med"/>
              <a:tailEnd type="arrow" w="med" len="med"/>
            </a:ln>
            <a:effectLst/>
          </p:spPr>
        </p:cxnSp>
        <p:cxnSp>
          <p:nvCxnSpPr>
            <p:cNvPr id="86" name="Straight Arrow Connector 85">
              <a:extLst>
                <a:ext uri="{FF2B5EF4-FFF2-40B4-BE49-F238E27FC236}">
                  <a16:creationId xmlns:a16="http://schemas.microsoft.com/office/drawing/2014/main" id="{890A24B4-F2EB-92B9-1B1D-B9F5377BD8C8}"/>
                </a:ext>
              </a:extLst>
            </p:cNvPr>
            <p:cNvCxnSpPr>
              <a:cxnSpLocks/>
            </p:cNvCxnSpPr>
            <p:nvPr/>
          </p:nvCxnSpPr>
          <p:spPr>
            <a:xfrm flipV="1">
              <a:off x="4758669" y="3388496"/>
              <a:ext cx="357909" cy="0"/>
            </a:xfrm>
            <a:prstGeom prst="straightConnector1">
              <a:avLst/>
            </a:prstGeom>
            <a:noFill/>
            <a:ln w="12700" cap="flat" cmpd="sng" algn="ctr">
              <a:solidFill>
                <a:srgbClr val="C039C4"/>
              </a:solidFill>
              <a:prstDash val="solid"/>
              <a:headEnd type="none" w="med" len="med"/>
              <a:tailEnd type="arrow" w="med" len="med"/>
            </a:ln>
            <a:effectLst/>
          </p:spPr>
        </p:cxnSp>
        <p:sp>
          <p:nvSpPr>
            <p:cNvPr id="87" name="Rounded Rectangle 40">
              <a:extLst>
                <a:ext uri="{FF2B5EF4-FFF2-40B4-BE49-F238E27FC236}">
                  <a16:creationId xmlns:a16="http://schemas.microsoft.com/office/drawing/2014/main" id="{189B4D27-5BC0-0951-795D-410829C41FCA}"/>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88" name="Straight Arrow Connector 87">
              <a:extLst>
                <a:ext uri="{FF2B5EF4-FFF2-40B4-BE49-F238E27FC236}">
                  <a16:creationId xmlns:a16="http://schemas.microsoft.com/office/drawing/2014/main" id="{E343CEBC-9CC4-4D05-F4B3-325969430FD9}"/>
                </a:ext>
              </a:extLst>
            </p:cNvPr>
            <p:cNvCxnSpPr>
              <a:cxnSpLocks/>
            </p:cNvCxnSpPr>
            <p:nvPr/>
          </p:nvCxnSpPr>
          <p:spPr>
            <a:xfrm flipV="1">
              <a:off x="4758668" y="4286488"/>
              <a:ext cx="357909" cy="0"/>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40018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6 L 0 0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a:ea typeface="Open Sans"/>
                <a:cs typeface="Open Sans"/>
              </a:rPr>
              <a:t>Works with</a:t>
            </a:r>
            <a:r>
              <a:rPr kumimoji="0" lang="en-US" sz="2000" b="1" i="0" u="none" strike="noStrike" kern="0" cap="none" spc="0" normalizeH="0" noProof="0">
                <a:ln w="3175">
                  <a:noFill/>
                </a:ln>
                <a:solidFill>
                  <a:srgbClr val="FFFFFF"/>
                </a:solidFill>
                <a:effectLst/>
                <a:uLnTx/>
                <a:uFillTx/>
                <a:latin typeface="Open Sans"/>
                <a:ea typeface="Open Sans"/>
                <a:cs typeface="Open Sans"/>
              </a:rPr>
              <a:t> ALL scale of applications and grows with you!</a:t>
            </a:r>
            <a:endParaRPr kumimoji="0" lang="en-US" sz="2000" b="1" i="0" u="none" strike="noStrike" kern="0" cap="none" spc="0" normalizeH="0" baseline="0" noProof="0">
              <a:ln w="3175">
                <a:noFill/>
              </a:ln>
              <a:solidFill>
                <a:srgbClr val="FFFFFF"/>
              </a:solidFill>
              <a:effectLst/>
              <a:uLnTx/>
              <a:uFillTx/>
              <a:latin typeface="Open Sans"/>
              <a:ea typeface="Open Sans"/>
              <a:cs typeface="Open Sans"/>
            </a:endParaRPr>
          </a:p>
        </p:txBody>
      </p:sp>
      <p:sp>
        <p:nvSpPr>
          <p:cNvPr id="2" name="Title 1">
            <a:extLst>
              <a:ext uri="{FF2B5EF4-FFF2-40B4-BE49-F238E27FC236}">
                <a16:creationId xmlns:a16="http://schemas.microsoft.com/office/drawing/2014/main" id="{E87F2EDA-1517-6AF3-E0F3-807A2557C4C1}"/>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for every app</a:t>
            </a:r>
          </a:p>
        </p:txBody>
      </p:sp>
    </p:spTree>
    <p:extLst>
      <p:ext uri="{BB962C8B-B14F-4D97-AF65-F5344CB8AC3E}">
        <p14:creationId xmlns:p14="http://schemas.microsoft.com/office/powerpoint/2010/main" val="96988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nummer 1">
            <a:extLst>
              <a:ext uri="{FF2B5EF4-FFF2-40B4-BE49-F238E27FC236}">
                <a16:creationId xmlns:a16="http://schemas.microsoft.com/office/drawing/2014/main" id="{E1C6137D-AD7B-9440-A5E6-C1DD375584FB}"/>
              </a:ext>
            </a:extLst>
          </p:cNvPr>
          <p:cNvSpPr>
            <a:spLocks noGrp="1"/>
          </p:cNvSpPr>
          <p:nvPr>
            <p:ph type="sldNum" sz="quarter" idx="16"/>
          </p:nvPr>
        </p:nvSpPr>
        <p:spPr/>
        <p:txBody>
          <a:bodyPr/>
          <a:lstStyle/>
          <a:p>
            <a:fld id="{261FDEBC-E42D-42D0-B9CA-24127F1B2280}" type="slidenum">
              <a:rPr lang="nb-NO" noProof="0" smtClean="0"/>
              <a:pPr/>
              <a:t>15</a:t>
            </a:fld>
            <a:endParaRPr lang="nb-NO" noProof="0"/>
          </a:p>
        </p:txBody>
      </p:sp>
      <p:sp>
        <p:nvSpPr>
          <p:cNvPr id="6" name="Title 5">
            <a:extLst>
              <a:ext uri="{FF2B5EF4-FFF2-40B4-BE49-F238E27FC236}">
                <a16:creationId xmlns:a16="http://schemas.microsoft.com/office/drawing/2014/main" id="{18F53E4C-6DF3-C74D-6D8B-CA70CA356EE2}"/>
              </a:ext>
            </a:extLst>
          </p:cNvPr>
          <p:cNvSpPr>
            <a:spLocks noGrp="1"/>
          </p:cNvSpPr>
          <p:nvPr>
            <p:ph type="title"/>
          </p:nvPr>
        </p:nvSpPr>
        <p:spPr/>
        <p:txBody>
          <a:bodyPr/>
          <a:lstStyle/>
          <a:p>
            <a:r>
              <a:rPr lang="nb-NO" dirty="0"/>
              <a:t>Hovedkomponenter</a:t>
            </a:r>
            <a:endParaRPr lang="LID4096" dirty="0"/>
          </a:p>
        </p:txBody>
      </p:sp>
      <p:sp>
        <p:nvSpPr>
          <p:cNvPr id="7" name="Content Placeholder 6">
            <a:extLst>
              <a:ext uri="{FF2B5EF4-FFF2-40B4-BE49-F238E27FC236}">
                <a16:creationId xmlns:a16="http://schemas.microsoft.com/office/drawing/2014/main" id="{A48A68AA-6676-2694-CFDD-53BAF697AB71}"/>
              </a:ext>
            </a:extLst>
          </p:cNvPr>
          <p:cNvSpPr>
            <a:spLocks noGrp="1"/>
          </p:cNvSpPr>
          <p:nvPr>
            <p:ph sz="quarter" idx="17"/>
          </p:nvPr>
        </p:nvSpPr>
        <p:spPr/>
        <p:txBody>
          <a:bodyPr/>
          <a:lstStyle/>
          <a:p>
            <a:r>
              <a:rPr lang="nb-NO" dirty="0"/>
              <a:t>Består av to separate prosjekter</a:t>
            </a:r>
          </a:p>
          <a:p>
            <a:endParaRPr lang="nb-NO" dirty="0"/>
          </a:p>
          <a:p>
            <a:pPr lvl="1">
              <a:buFont typeface="Wingdings" panose="05000000000000000000" pitchFamily="2" charset="2"/>
              <a:buChar char="Ø"/>
            </a:pPr>
            <a:r>
              <a:rPr lang="nb-NO" dirty="0"/>
              <a:t>&lt;</a:t>
            </a:r>
            <a:r>
              <a:rPr lang="nb-NO" dirty="0" err="1"/>
              <a:t>YourApp</a:t>
            </a:r>
            <a:r>
              <a:rPr lang="nb-NO" dirty="0"/>
              <a:t>&gt;.</a:t>
            </a:r>
            <a:r>
              <a:rPr lang="nb-NO" dirty="0" err="1"/>
              <a:t>AppHost</a:t>
            </a:r>
            <a:endParaRPr lang="nb-NO" dirty="0"/>
          </a:p>
          <a:p>
            <a:pPr lvl="1">
              <a:buFont typeface="Wingdings" panose="05000000000000000000" pitchFamily="2" charset="2"/>
              <a:buChar char="Ø"/>
            </a:pPr>
            <a:r>
              <a:rPr lang="nb-NO" dirty="0"/>
              <a:t>&lt;</a:t>
            </a:r>
            <a:r>
              <a:rPr lang="nb-NO" dirty="0" err="1"/>
              <a:t>YourApp</a:t>
            </a:r>
            <a:r>
              <a:rPr lang="nb-NO" dirty="0"/>
              <a:t>&gt;.</a:t>
            </a:r>
            <a:r>
              <a:rPr lang="nb-NO" dirty="0" err="1"/>
              <a:t>ServiceDefaults</a:t>
            </a:r>
            <a:endParaRPr lang="nb-NO" dirty="0"/>
          </a:p>
        </p:txBody>
      </p:sp>
      <p:sp>
        <p:nvSpPr>
          <p:cNvPr id="8" name="Text Placeholder 7">
            <a:extLst>
              <a:ext uri="{FF2B5EF4-FFF2-40B4-BE49-F238E27FC236}">
                <a16:creationId xmlns:a16="http://schemas.microsoft.com/office/drawing/2014/main" id="{DF4693B9-DAE7-C859-DF58-3B4F994169F9}"/>
              </a:ext>
            </a:extLst>
          </p:cNvPr>
          <p:cNvSpPr>
            <a:spLocks noGrp="1"/>
          </p:cNvSpPr>
          <p:nvPr>
            <p:ph type="body" sz="quarter" idx="18"/>
          </p:nvPr>
        </p:nvSpPr>
        <p:spPr/>
        <p:txBody>
          <a:bodyPr/>
          <a:lstStyle/>
          <a:p>
            <a:endParaRPr lang="LID4096" dirty="0"/>
          </a:p>
        </p:txBody>
      </p:sp>
    </p:spTree>
    <p:extLst>
      <p:ext uri="{BB962C8B-B14F-4D97-AF65-F5344CB8AC3E}">
        <p14:creationId xmlns:p14="http://schemas.microsoft.com/office/powerpoint/2010/main" val="235766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0C96C3-53F3-B091-75C8-6F8E2DCA81AD}"/>
              </a:ext>
            </a:extLst>
          </p:cNvPr>
          <p:cNvSpPr>
            <a:spLocks noGrp="1"/>
          </p:cNvSpPr>
          <p:nvPr>
            <p:ph type="sldNum" sz="quarter" idx="16"/>
          </p:nvPr>
        </p:nvSpPr>
        <p:spPr/>
        <p:txBody>
          <a:bodyPr/>
          <a:lstStyle/>
          <a:p>
            <a:fld id="{261FDEBC-E42D-42D0-B9CA-24127F1B2280}" type="slidenum">
              <a:rPr lang="nb-NO" noProof="0" smtClean="0"/>
              <a:pPr/>
              <a:t>16</a:t>
            </a:fld>
            <a:endParaRPr lang="nb-NO" noProof="0"/>
          </a:p>
        </p:txBody>
      </p:sp>
      <p:sp>
        <p:nvSpPr>
          <p:cNvPr id="3" name="Title 2">
            <a:extLst>
              <a:ext uri="{FF2B5EF4-FFF2-40B4-BE49-F238E27FC236}">
                <a16:creationId xmlns:a16="http://schemas.microsoft.com/office/drawing/2014/main" id="{4EF99A1E-95B1-8609-15A8-D97BFAE7E853}"/>
              </a:ext>
            </a:extLst>
          </p:cNvPr>
          <p:cNvSpPr>
            <a:spLocks noGrp="1"/>
          </p:cNvSpPr>
          <p:nvPr>
            <p:ph type="title"/>
          </p:nvPr>
        </p:nvSpPr>
        <p:spPr/>
        <p:txBody>
          <a:bodyPr/>
          <a:lstStyle/>
          <a:p>
            <a:r>
              <a:rPr lang="nb-NO" dirty="0"/>
              <a:t>&lt;</a:t>
            </a:r>
            <a:r>
              <a:rPr lang="nb-NO" dirty="0" err="1"/>
              <a:t>YourApp</a:t>
            </a:r>
            <a:r>
              <a:rPr lang="nb-NO" dirty="0"/>
              <a:t>&gt;.</a:t>
            </a:r>
            <a:r>
              <a:rPr lang="nb-NO" dirty="0" err="1"/>
              <a:t>AppHost</a:t>
            </a:r>
            <a:r>
              <a:rPr lang="nb-NO" dirty="0"/>
              <a:t> </a:t>
            </a:r>
            <a:endParaRPr lang="LID4096" dirty="0"/>
          </a:p>
        </p:txBody>
      </p:sp>
      <p:sp>
        <p:nvSpPr>
          <p:cNvPr id="4" name="Content Placeholder 3">
            <a:extLst>
              <a:ext uri="{FF2B5EF4-FFF2-40B4-BE49-F238E27FC236}">
                <a16:creationId xmlns:a16="http://schemas.microsoft.com/office/drawing/2014/main" id="{E7DDF5F1-7464-68DC-0029-821A68F97675}"/>
              </a:ext>
            </a:extLst>
          </p:cNvPr>
          <p:cNvSpPr>
            <a:spLocks noGrp="1"/>
          </p:cNvSpPr>
          <p:nvPr>
            <p:ph sz="quarter" idx="17"/>
          </p:nvPr>
        </p:nvSpPr>
        <p:spPr/>
        <p:txBody>
          <a:bodyPr/>
          <a:lstStyle/>
          <a:p>
            <a:r>
              <a:rPr lang="nb-NO" dirty="0"/>
              <a:t>Definere services og </a:t>
            </a:r>
            <a:r>
              <a:rPr lang="nb-NO" dirty="0" err="1"/>
              <a:t>dependencies</a:t>
            </a:r>
            <a:r>
              <a:rPr lang="nb-NO" dirty="0"/>
              <a:t> </a:t>
            </a:r>
          </a:p>
          <a:p>
            <a:endParaRPr lang="nb-NO" dirty="0"/>
          </a:p>
          <a:p>
            <a:r>
              <a:rPr lang="nb-NO" dirty="0"/>
              <a:t>Orkestrerer løsningen</a:t>
            </a:r>
          </a:p>
          <a:p>
            <a:endParaRPr lang="nb-NO" dirty="0"/>
          </a:p>
          <a:p>
            <a:r>
              <a:rPr lang="nb-NO" dirty="0"/>
              <a:t>Koble sammen ressurser (SQL, service bus, osv..) </a:t>
            </a:r>
          </a:p>
          <a:p>
            <a:endParaRPr lang="nb-NO" dirty="0"/>
          </a:p>
          <a:p>
            <a:endParaRPr lang="nb-NO" dirty="0"/>
          </a:p>
          <a:p>
            <a:endParaRPr lang="LID4096" dirty="0"/>
          </a:p>
        </p:txBody>
      </p:sp>
      <p:sp>
        <p:nvSpPr>
          <p:cNvPr id="5" name="Text Placeholder 4">
            <a:extLst>
              <a:ext uri="{FF2B5EF4-FFF2-40B4-BE49-F238E27FC236}">
                <a16:creationId xmlns:a16="http://schemas.microsoft.com/office/drawing/2014/main" id="{E5B3DFA7-B6C7-FC48-66D6-601C44C1AD96}"/>
              </a:ext>
            </a:extLst>
          </p:cNvPr>
          <p:cNvSpPr>
            <a:spLocks noGrp="1"/>
          </p:cNvSpPr>
          <p:nvPr>
            <p:ph type="body" sz="quarter" idx="18"/>
          </p:nvPr>
        </p:nvSpPr>
        <p:spPr/>
        <p:txBody>
          <a:bodyPr/>
          <a:lstStyle/>
          <a:p>
            <a:endParaRPr lang="LID4096"/>
          </a:p>
        </p:txBody>
      </p:sp>
    </p:spTree>
    <p:extLst>
      <p:ext uri="{BB962C8B-B14F-4D97-AF65-F5344CB8AC3E}">
        <p14:creationId xmlns:p14="http://schemas.microsoft.com/office/powerpoint/2010/main" val="2978717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C7C5FE-AC7A-1DFF-FF15-84DB9162039E}"/>
              </a:ext>
            </a:extLst>
          </p:cNvPr>
          <p:cNvSpPr>
            <a:spLocks noGrp="1"/>
          </p:cNvSpPr>
          <p:nvPr>
            <p:ph type="sldNum" sz="quarter" idx="16"/>
          </p:nvPr>
        </p:nvSpPr>
        <p:spPr/>
        <p:txBody>
          <a:bodyPr/>
          <a:lstStyle/>
          <a:p>
            <a:fld id="{261FDEBC-E42D-42D0-B9CA-24127F1B2280}" type="slidenum">
              <a:rPr lang="nb-NO" noProof="0" smtClean="0"/>
              <a:pPr/>
              <a:t>17</a:t>
            </a:fld>
            <a:endParaRPr lang="nb-NO" noProof="0"/>
          </a:p>
        </p:txBody>
      </p:sp>
      <p:sp>
        <p:nvSpPr>
          <p:cNvPr id="3" name="Title 2">
            <a:extLst>
              <a:ext uri="{FF2B5EF4-FFF2-40B4-BE49-F238E27FC236}">
                <a16:creationId xmlns:a16="http://schemas.microsoft.com/office/drawing/2014/main" id="{5E2435E1-978F-7FE8-8E5D-DA90CD150A8C}"/>
              </a:ext>
            </a:extLst>
          </p:cNvPr>
          <p:cNvSpPr>
            <a:spLocks noGrp="1"/>
          </p:cNvSpPr>
          <p:nvPr>
            <p:ph type="title"/>
          </p:nvPr>
        </p:nvSpPr>
        <p:spPr/>
        <p:txBody>
          <a:bodyPr/>
          <a:lstStyle/>
          <a:p>
            <a:r>
              <a:rPr lang="nb-NO" dirty="0"/>
              <a:t>&lt;</a:t>
            </a:r>
            <a:r>
              <a:rPr lang="nb-NO" dirty="0" err="1"/>
              <a:t>YourApp</a:t>
            </a:r>
            <a:r>
              <a:rPr lang="nb-NO" dirty="0"/>
              <a:t>&gt;.</a:t>
            </a:r>
            <a:r>
              <a:rPr lang="nb-NO" dirty="0" err="1"/>
              <a:t>ServiceDefaults</a:t>
            </a:r>
            <a:endParaRPr lang="LID4096" dirty="0"/>
          </a:p>
        </p:txBody>
      </p:sp>
      <p:sp>
        <p:nvSpPr>
          <p:cNvPr id="4" name="Content Placeholder 3">
            <a:extLst>
              <a:ext uri="{FF2B5EF4-FFF2-40B4-BE49-F238E27FC236}">
                <a16:creationId xmlns:a16="http://schemas.microsoft.com/office/drawing/2014/main" id="{4A28ECE8-7310-6D04-47E9-4FC51C1D8B84}"/>
              </a:ext>
            </a:extLst>
          </p:cNvPr>
          <p:cNvSpPr>
            <a:spLocks noGrp="1"/>
          </p:cNvSpPr>
          <p:nvPr>
            <p:ph sz="quarter" idx="17"/>
          </p:nvPr>
        </p:nvSpPr>
        <p:spPr/>
        <p:txBody>
          <a:bodyPr/>
          <a:lstStyle/>
          <a:p>
            <a:r>
              <a:rPr lang="nb-NO" dirty="0"/>
              <a:t>Felles bibliotek </a:t>
            </a:r>
          </a:p>
          <a:p>
            <a:endParaRPr lang="nb-NO" dirty="0"/>
          </a:p>
          <a:p>
            <a:r>
              <a:rPr lang="nb-NO" dirty="0"/>
              <a:t>Inneholder vanligvis </a:t>
            </a:r>
            <a:r>
              <a:rPr lang="nb-NO" dirty="0" err="1"/>
              <a:t>extension</a:t>
            </a:r>
            <a:r>
              <a:rPr lang="nb-NO" dirty="0"/>
              <a:t> metoder som registrerer:</a:t>
            </a:r>
          </a:p>
          <a:p>
            <a:pPr lvl="1"/>
            <a:r>
              <a:rPr lang="nb-NO" dirty="0"/>
              <a:t>Health </a:t>
            </a:r>
            <a:r>
              <a:rPr lang="nb-NO" dirty="0" err="1"/>
              <a:t>checks</a:t>
            </a:r>
            <a:endParaRPr lang="nb-NO" dirty="0"/>
          </a:p>
          <a:p>
            <a:pPr lvl="1"/>
            <a:r>
              <a:rPr lang="nb-NO" dirty="0" err="1"/>
              <a:t>OpenTelemetry</a:t>
            </a:r>
            <a:r>
              <a:rPr lang="nb-NO" dirty="0"/>
              <a:t> (tracing, </a:t>
            </a:r>
            <a:r>
              <a:rPr lang="nb-NO" dirty="0" err="1"/>
              <a:t>metrics</a:t>
            </a:r>
            <a:r>
              <a:rPr lang="nb-NO" dirty="0"/>
              <a:t>, logging)</a:t>
            </a:r>
          </a:p>
          <a:p>
            <a:pPr lvl="1"/>
            <a:endParaRPr lang="nb-NO" dirty="0"/>
          </a:p>
          <a:p>
            <a:pPr lvl="1"/>
            <a:endParaRPr lang="LID4096" dirty="0"/>
          </a:p>
        </p:txBody>
      </p:sp>
      <p:sp>
        <p:nvSpPr>
          <p:cNvPr id="5" name="Text Placeholder 4">
            <a:extLst>
              <a:ext uri="{FF2B5EF4-FFF2-40B4-BE49-F238E27FC236}">
                <a16:creationId xmlns:a16="http://schemas.microsoft.com/office/drawing/2014/main" id="{5008F796-02DC-4E48-366E-5A68574F3D3C}"/>
              </a:ext>
            </a:extLst>
          </p:cNvPr>
          <p:cNvSpPr>
            <a:spLocks noGrp="1"/>
          </p:cNvSpPr>
          <p:nvPr>
            <p:ph type="body" sz="quarter" idx="18"/>
          </p:nvPr>
        </p:nvSpPr>
        <p:spPr/>
        <p:txBody>
          <a:bodyPr/>
          <a:lstStyle/>
          <a:p>
            <a:endParaRPr lang="LID4096"/>
          </a:p>
        </p:txBody>
      </p:sp>
    </p:spTree>
    <p:extLst>
      <p:ext uri="{BB962C8B-B14F-4D97-AF65-F5344CB8AC3E}">
        <p14:creationId xmlns:p14="http://schemas.microsoft.com/office/powerpoint/2010/main" val="2360872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816BCB-58AE-883E-ABE7-777273935B76}"/>
              </a:ext>
            </a:extLst>
          </p:cNvPr>
          <p:cNvSpPr>
            <a:spLocks noGrp="1"/>
          </p:cNvSpPr>
          <p:nvPr>
            <p:ph type="sldNum" sz="quarter" idx="16"/>
          </p:nvPr>
        </p:nvSpPr>
        <p:spPr/>
        <p:txBody>
          <a:bodyPr/>
          <a:lstStyle/>
          <a:p>
            <a:fld id="{261FDEBC-E42D-42D0-B9CA-24127F1B2280}" type="slidenum">
              <a:rPr lang="nb-NO" noProof="0" smtClean="0"/>
              <a:pPr/>
              <a:t>18</a:t>
            </a:fld>
            <a:endParaRPr lang="nb-NO" noProof="0"/>
          </a:p>
        </p:txBody>
      </p:sp>
      <p:sp>
        <p:nvSpPr>
          <p:cNvPr id="3" name="Title 2">
            <a:extLst>
              <a:ext uri="{FF2B5EF4-FFF2-40B4-BE49-F238E27FC236}">
                <a16:creationId xmlns:a16="http://schemas.microsoft.com/office/drawing/2014/main" id="{FBC0AB9B-02A7-B026-F2B0-51E65D8DA5BE}"/>
              </a:ext>
            </a:extLst>
          </p:cNvPr>
          <p:cNvSpPr>
            <a:spLocks noGrp="1"/>
          </p:cNvSpPr>
          <p:nvPr>
            <p:ph type="title"/>
          </p:nvPr>
        </p:nvSpPr>
        <p:spPr/>
        <p:txBody>
          <a:bodyPr/>
          <a:lstStyle/>
          <a:p>
            <a:r>
              <a:rPr lang="nb-NO" dirty="0"/>
              <a:t>DEMO – </a:t>
            </a:r>
            <a:r>
              <a:rPr lang="nb-NO" dirty="0" err="1"/>
              <a:t>Aspire</a:t>
            </a:r>
            <a:r>
              <a:rPr lang="nb-NO" dirty="0"/>
              <a:t> </a:t>
            </a:r>
            <a:r>
              <a:rPr lang="nb-NO" dirty="0" err="1"/>
              <a:t>Template</a:t>
            </a:r>
            <a:endParaRPr lang="LID4096" dirty="0"/>
          </a:p>
        </p:txBody>
      </p:sp>
      <p:sp>
        <p:nvSpPr>
          <p:cNvPr id="4" name="Content Placeholder 3">
            <a:extLst>
              <a:ext uri="{FF2B5EF4-FFF2-40B4-BE49-F238E27FC236}">
                <a16:creationId xmlns:a16="http://schemas.microsoft.com/office/drawing/2014/main" id="{AC004FB3-1FA4-4BDE-752B-717C1546D9D3}"/>
              </a:ext>
            </a:extLst>
          </p:cNvPr>
          <p:cNvSpPr>
            <a:spLocks noGrp="1"/>
          </p:cNvSpPr>
          <p:nvPr>
            <p:ph sz="quarter" idx="17"/>
          </p:nvPr>
        </p:nvSpPr>
        <p:spPr/>
        <p:txBody>
          <a:bodyPr/>
          <a:lstStyle/>
          <a:p>
            <a:endParaRPr lang="LID4096" dirty="0"/>
          </a:p>
        </p:txBody>
      </p:sp>
      <p:sp>
        <p:nvSpPr>
          <p:cNvPr id="5" name="Text Placeholder 4">
            <a:extLst>
              <a:ext uri="{FF2B5EF4-FFF2-40B4-BE49-F238E27FC236}">
                <a16:creationId xmlns:a16="http://schemas.microsoft.com/office/drawing/2014/main" id="{9E1DF2AC-1653-84B2-440A-D312E912011E}"/>
              </a:ext>
            </a:extLst>
          </p:cNvPr>
          <p:cNvSpPr>
            <a:spLocks noGrp="1"/>
          </p:cNvSpPr>
          <p:nvPr>
            <p:ph type="body" sz="quarter" idx="18"/>
          </p:nvPr>
        </p:nvSpPr>
        <p:spPr/>
        <p:txBody>
          <a:bodyPr/>
          <a:lstStyle/>
          <a:p>
            <a:endParaRPr lang="LID4096" dirty="0"/>
          </a:p>
        </p:txBody>
      </p:sp>
    </p:spTree>
    <p:extLst>
      <p:ext uri="{BB962C8B-B14F-4D97-AF65-F5344CB8AC3E}">
        <p14:creationId xmlns:p14="http://schemas.microsoft.com/office/powerpoint/2010/main" val="3885502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3" name="Title 2">
            <a:extLst>
              <a:ext uri="{FF2B5EF4-FFF2-40B4-BE49-F238E27FC236}">
                <a16:creationId xmlns:a16="http://schemas.microsoft.com/office/drawing/2014/main" id="{5FF271A9-7C93-DF3F-4614-C2662CF1B760}"/>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Includes…</a:t>
            </a:r>
          </a:p>
        </p:txBody>
      </p:sp>
    </p:spTree>
    <p:extLst>
      <p:ext uri="{BB962C8B-B14F-4D97-AF65-F5344CB8AC3E}">
        <p14:creationId xmlns:p14="http://schemas.microsoft.com/office/powerpoint/2010/main" val="5384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4" grpId="0" animBg="1"/>
      <p:bldP spid="4" grpId="1" animBg="1"/>
      <p:bldP spid="61" grpId="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CA0A88-F96C-AF47-F38C-27AEF8B5CBBB}"/>
              </a:ext>
            </a:extLst>
          </p:cNvPr>
          <p:cNvSpPr>
            <a:spLocks noGrp="1"/>
          </p:cNvSpPr>
          <p:nvPr>
            <p:ph type="sldNum" sz="quarter" idx="16"/>
          </p:nvPr>
        </p:nvSpPr>
        <p:spPr/>
        <p:txBody>
          <a:bodyPr/>
          <a:lstStyle/>
          <a:p>
            <a:fld id="{261FDEBC-E42D-42D0-B9CA-24127F1B2280}" type="slidenum">
              <a:rPr lang="nb-NO" noProof="0" smtClean="0"/>
              <a:pPr/>
              <a:t>2</a:t>
            </a:fld>
            <a:endParaRPr lang="nb-NO" noProof="0"/>
          </a:p>
        </p:txBody>
      </p:sp>
      <p:sp>
        <p:nvSpPr>
          <p:cNvPr id="3" name="Title 2">
            <a:extLst>
              <a:ext uri="{FF2B5EF4-FFF2-40B4-BE49-F238E27FC236}">
                <a16:creationId xmlns:a16="http://schemas.microsoft.com/office/drawing/2014/main" id="{5C67B692-9BCB-A3C7-1D83-433702FE586C}"/>
              </a:ext>
            </a:extLst>
          </p:cNvPr>
          <p:cNvSpPr>
            <a:spLocks noGrp="1"/>
          </p:cNvSpPr>
          <p:nvPr>
            <p:ph type="title"/>
          </p:nvPr>
        </p:nvSpPr>
        <p:spPr/>
        <p:txBody>
          <a:bodyPr/>
          <a:lstStyle/>
          <a:p>
            <a:r>
              <a:rPr lang="nb-NO" dirty="0"/>
              <a:t>&gt; </a:t>
            </a:r>
            <a:r>
              <a:rPr lang="nb-NO" dirty="0" err="1"/>
              <a:t>whoami</a:t>
            </a:r>
            <a:endParaRPr lang="LID4096" dirty="0"/>
          </a:p>
        </p:txBody>
      </p:sp>
      <p:sp>
        <p:nvSpPr>
          <p:cNvPr id="4" name="Content Placeholder 3">
            <a:extLst>
              <a:ext uri="{FF2B5EF4-FFF2-40B4-BE49-F238E27FC236}">
                <a16:creationId xmlns:a16="http://schemas.microsoft.com/office/drawing/2014/main" id="{529DF6B8-5901-2961-3DF0-BD9A8C0A4599}"/>
              </a:ext>
            </a:extLst>
          </p:cNvPr>
          <p:cNvSpPr>
            <a:spLocks noGrp="1"/>
          </p:cNvSpPr>
          <p:nvPr>
            <p:ph sz="quarter" idx="17"/>
          </p:nvPr>
        </p:nvSpPr>
        <p:spPr>
          <a:xfrm>
            <a:off x="839788" y="1695078"/>
            <a:ext cx="10514012" cy="4103687"/>
          </a:xfrm>
        </p:spPr>
        <p:txBody>
          <a:bodyPr/>
          <a:lstStyle/>
          <a:p>
            <a:r>
              <a:rPr lang="nb-NO" dirty="0"/>
              <a:t>Andrè Frøseth Jønland</a:t>
            </a:r>
          </a:p>
          <a:p>
            <a:r>
              <a:rPr lang="nb-NO" dirty="0" err="1"/>
              <a:t>Backend</a:t>
            </a:r>
            <a:endParaRPr lang="nb-NO" dirty="0"/>
          </a:p>
          <a:p>
            <a:r>
              <a:rPr lang="nb-NO" dirty="0"/>
              <a:t>Bachelor datasikkerhet, master i programutvikling v/ </a:t>
            </a:r>
            <a:r>
              <a:rPr lang="nb-NO" dirty="0" err="1"/>
              <a:t>uib</a:t>
            </a:r>
            <a:endParaRPr lang="nb-NO" dirty="0"/>
          </a:p>
          <a:p>
            <a:r>
              <a:rPr lang="nb-NO" dirty="0"/>
              <a:t>Startet i </a:t>
            </a:r>
            <a:r>
              <a:rPr lang="nb-NO" dirty="0" err="1"/>
              <a:t>bouvet</a:t>
            </a:r>
            <a:r>
              <a:rPr lang="nb-NO" dirty="0"/>
              <a:t> 2022</a:t>
            </a:r>
          </a:p>
          <a:p>
            <a:pPr lvl="1"/>
            <a:r>
              <a:rPr lang="nb-NO" dirty="0"/>
              <a:t>Fjord1 og </a:t>
            </a:r>
            <a:r>
              <a:rPr lang="nb-NO" dirty="0" err="1"/>
              <a:t>Equinor</a:t>
            </a:r>
            <a:endParaRPr lang="nb-NO" dirty="0"/>
          </a:p>
          <a:p>
            <a:pPr marL="266700" lvl="1" indent="0">
              <a:buNone/>
            </a:pPr>
            <a:endParaRPr lang="nb-NO" dirty="0"/>
          </a:p>
          <a:p>
            <a:pPr lvl="1"/>
            <a:endParaRPr lang="nb-NO" dirty="0"/>
          </a:p>
          <a:p>
            <a:pPr lvl="1"/>
            <a:endParaRPr lang="nb-NO" dirty="0"/>
          </a:p>
        </p:txBody>
      </p:sp>
      <p:sp>
        <p:nvSpPr>
          <p:cNvPr id="5" name="Text Placeholder 4">
            <a:extLst>
              <a:ext uri="{FF2B5EF4-FFF2-40B4-BE49-F238E27FC236}">
                <a16:creationId xmlns:a16="http://schemas.microsoft.com/office/drawing/2014/main" id="{A84E504E-E0D9-7EAC-8827-9F5284AA1C20}"/>
              </a:ext>
            </a:extLst>
          </p:cNvPr>
          <p:cNvSpPr>
            <a:spLocks noGrp="1"/>
          </p:cNvSpPr>
          <p:nvPr>
            <p:ph type="body" sz="quarter" idx="18"/>
          </p:nvPr>
        </p:nvSpPr>
        <p:spPr/>
        <p:txBody>
          <a:bodyPr/>
          <a:lstStyle/>
          <a:p>
            <a:endParaRPr lang="LID4096" dirty="0"/>
          </a:p>
        </p:txBody>
      </p:sp>
      <p:pic>
        <p:nvPicPr>
          <p:cNvPr id="7" name="Picture 6">
            <a:extLst>
              <a:ext uri="{FF2B5EF4-FFF2-40B4-BE49-F238E27FC236}">
                <a16:creationId xmlns:a16="http://schemas.microsoft.com/office/drawing/2014/main" id="{2080DF68-C058-9BA3-4C89-A289D3791B3E}"/>
              </a:ext>
            </a:extLst>
          </p:cNvPr>
          <p:cNvPicPr>
            <a:picLocks noChangeAspect="1"/>
          </p:cNvPicPr>
          <p:nvPr/>
        </p:nvPicPr>
        <p:blipFill>
          <a:blip r:embed="rId2"/>
          <a:stretch>
            <a:fillRect/>
          </a:stretch>
        </p:blipFill>
        <p:spPr>
          <a:xfrm>
            <a:off x="5109576" y="3818361"/>
            <a:ext cx="2513448" cy="2310976"/>
          </a:xfrm>
          <a:prstGeom prst="rect">
            <a:avLst/>
          </a:prstGeom>
        </p:spPr>
      </p:pic>
      <p:pic>
        <p:nvPicPr>
          <p:cNvPr id="9" name="Picture 8">
            <a:extLst>
              <a:ext uri="{FF2B5EF4-FFF2-40B4-BE49-F238E27FC236}">
                <a16:creationId xmlns:a16="http://schemas.microsoft.com/office/drawing/2014/main" id="{FEA82828-BA8E-B6D8-7120-AC3DB89B05F6}"/>
              </a:ext>
            </a:extLst>
          </p:cNvPr>
          <p:cNvPicPr>
            <a:picLocks noChangeAspect="1"/>
          </p:cNvPicPr>
          <p:nvPr/>
        </p:nvPicPr>
        <p:blipFill>
          <a:blip r:embed="rId3"/>
          <a:stretch>
            <a:fillRect/>
          </a:stretch>
        </p:blipFill>
        <p:spPr>
          <a:xfrm>
            <a:off x="8163000" y="3818361"/>
            <a:ext cx="2650824" cy="2310976"/>
          </a:xfrm>
          <a:prstGeom prst="rect">
            <a:avLst/>
          </a:prstGeom>
        </p:spPr>
      </p:pic>
    </p:spTree>
    <p:extLst>
      <p:ext uri="{BB962C8B-B14F-4D97-AF65-F5344CB8AC3E}">
        <p14:creationId xmlns:p14="http://schemas.microsoft.com/office/powerpoint/2010/main" val="2445756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0380A9DD-5963-540E-354F-C2A7B2D470CB}"/>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Smart Defaults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5258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Aspire</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Service Defaults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descr="Observability, Resiliency, and Health Checks">
            <a:extLst>
              <a:ext uri="{FF2B5EF4-FFF2-40B4-BE49-F238E27FC236}">
                <a16:creationId xmlns:a16="http://schemas.microsoft.com/office/drawing/2014/main" id="{A3A1C794-44EF-2AF6-B984-3E14319FCB91}"/>
              </a:ext>
              <a:ext uri="{C183D7F6-B498-43B3-948B-1728B52AA6E4}">
                <adec:decorative xmlns:adec="http://schemas.microsoft.com/office/drawing/2017/decorative" val="0"/>
              </a:ext>
            </a:extLst>
          </p:cNvPr>
          <p:cNvGrpSpPr/>
          <p:nvPr/>
        </p:nvGrpSpPr>
        <p:grpSpPr>
          <a:xfrm>
            <a:off x="2931213" y="3300359"/>
            <a:ext cx="6329573" cy="1222920"/>
            <a:chOff x="1848518" y="3301038"/>
            <a:chExt cx="6329573" cy="1222920"/>
          </a:xfrm>
        </p:grpSpPr>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6329573" cy="1222920"/>
              <a:chOff x="1848518" y="3301038"/>
              <a:chExt cx="6329573"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Health Checks</a:t>
                </a:r>
              </a:p>
            </p:txBody>
          </p:sp>
        </p:gr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2" name="Title 1">
            <a:extLst>
              <a:ext uri="{FF2B5EF4-FFF2-40B4-BE49-F238E27FC236}">
                <a16:creationId xmlns:a16="http://schemas.microsoft.com/office/drawing/2014/main" id="{672E6FAF-3598-F172-DFBA-9F33EEBC58F4}"/>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Service Defaults Overview</a:t>
            </a:r>
          </a:p>
        </p:txBody>
      </p:sp>
    </p:spTree>
    <p:extLst>
      <p:ext uri="{BB962C8B-B14F-4D97-AF65-F5344CB8AC3E}">
        <p14:creationId xmlns:p14="http://schemas.microsoft.com/office/powerpoint/2010/main" val="31120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2400"/>
              <a:t>Observability</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1" name="TextBox 20" descr="Code showing open telemetry with metrics and tracing in the app builder">
            <a:extLst>
              <a:ext uri="{FF2B5EF4-FFF2-40B4-BE49-F238E27FC236}">
                <a16:creationId xmlns:a16="http://schemas.microsoft.com/office/drawing/2014/main" id="{DE3C3B71-8E72-C09A-AA6B-0660FF0B23C6}"/>
              </a:ext>
            </a:extLst>
          </p:cNvPr>
          <p:cNvSpPr txBox="1"/>
          <p:nvPr/>
        </p:nvSpPr>
        <p:spPr>
          <a:xfrm>
            <a:off x="3448467" y="1342887"/>
            <a:ext cx="7470050" cy="4893647"/>
          </a:xfrm>
          <a:prstGeom prst="rect">
            <a:avLst/>
          </a:prstGeom>
          <a:noFill/>
        </p:spPr>
        <p:txBody>
          <a:bodyPr wrap="square" lIns="91440" tIns="45720" rIns="91440" bIns="45720" anchor="t">
            <a:spAutoFit/>
          </a:bodyPr>
          <a:lstStyle/>
          <a:p>
            <a:r>
              <a:rPr lang="en-US" sz="1200" b="0" noProof="1">
                <a:solidFill>
                  <a:srgbClr val="3B3B3B"/>
                </a:solidFill>
                <a:effectLst/>
                <a:latin typeface="Consolas"/>
              </a:rPr>
              <a:t>    </a:t>
            </a:r>
            <a:r>
              <a:rPr lang="en-US" sz="1200" b="0" noProof="1">
                <a:solidFill>
                  <a:srgbClr val="0000FF"/>
                </a:solidFill>
                <a:effectLst/>
                <a:latin typeface="Consolas"/>
              </a:rPr>
              <a:t>public</a:t>
            </a:r>
            <a:r>
              <a:rPr lang="en-US" sz="1200" b="0" noProof="1">
                <a:solidFill>
                  <a:srgbClr val="3B3B3B"/>
                </a:solidFill>
                <a:effectLst/>
                <a:latin typeface="Consolas"/>
              </a:rPr>
              <a:t> </a:t>
            </a:r>
            <a:r>
              <a:rPr lang="en-US" sz="1200" b="0" noProof="1">
                <a:solidFill>
                  <a:srgbClr val="0000FF"/>
                </a:solidFill>
                <a:effectLst/>
                <a:latin typeface="Consolas"/>
              </a:rPr>
              <a:t>static</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795E26"/>
                </a:solidFill>
                <a:effectLst/>
                <a:latin typeface="Consolas"/>
              </a:rPr>
              <a:t>ConfigureOpenTelemetry</a:t>
            </a:r>
            <a:r>
              <a:rPr lang="en-US" sz="1200" b="0" noProof="1">
                <a:solidFill>
                  <a:srgbClr val="3B3B3B"/>
                </a:solidFill>
                <a:effectLst/>
                <a:latin typeface="Consolas"/>
              </a:rPr>
              <a:t>(</a:t>
            </a:r>
            <a:r>
              <a:rPr lang="en-US" sz="1200" b="0" noProof="1">
                <a:solidFill>
                  <a:srgbClr val="0000FF"/>
                </a:solidFill>
                <a:effectLst/>
                <a:latin typeface="Consolas"/>
              </a:rPr>
              <a:t>this</a:t>
            </a:r>
            <a:r>
              <a:rPr lang="en-US" sz="1200" noProof="1">
                <a:solidFill>
                  <a:srgbClr val="3B3B3B"/>
                </a:solidFill>
                <a:latin typeface="Consolas"/>
              </a:rPr>
              <a:t>  </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r>
              <a:rPr lang="en-US" sz="1200" b="0" noProof="1">
                <a:solidFill>
                  <a:srgbClr val="001080"/>
                </a:solidFill>
                <a:effectLst/>
                <a:latin typeface="Consolas"/>
              </a:rPr>
              <a:t>logging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IncludeFormattedMessage</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IncludeScopes</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Services</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WithMetrics</a:t>
            </a:r>
            <a:r>
              <a:rPr lang="en-US" sz="1200" b="0" noProof="1">
                <a:solidFill>
                  <a:srgbClr val="3B3B3B"/>
                </a:solidFill>
                <a:effectLst/>
                <a:latin typeface="Consolas"/>
              </a:rPr>
              <a:t>(</a:t>
            </a:r>
            <a:r>
              <a:rPr lang="en-US" sz="1200" b="0" noProof="1">
                <a:solidFill>
                  <a:srgbClr val="001080"/>
                </a:solidFill>
                <a:effectLst/>
                <a:latin typeface="Consolas"/>
              </a:rPr>
              <a:t>metrics</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metrics</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AddRuntimeInstrumentation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WithTracing</a:t>
            </a:r>
            <a:r>
              <a:rPr lang="en-US" sz="1200" b="0" noProof="1">
                <a:solidFill>
                  <a:srgbClr val="3B3B3B"/>
                </a:solidFill>
                <a:effectLst/>
                <a:latin typeface="Consolas"/>
              </a:rPr>
              <a:t>(</a:t>
            </a:r>
            <a:r>
              <a:rPr lang="en-US" sz="1200" b="0" noProof="1">
                <a:solidFill>
                  <a:srgbClr val="001080"/>
                </a:solidFill>
                <a:effectLst/>
                <a:latin typeface="Consolas"/>
              </a:rPr>
              <a:t>tracing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tracing</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795E26"/>
                </a:solidFill>
                <a:effectLst/>
                <a:latin typeface="Consolas"/>
              </a:rPr>
              <a:t>AddOpenTelemetryExporters</a:t>
            </a:r>
            <a:r>
              <a:rPr lang="en-US" sz="1200" b="0" noProof="1">
                <a:solidFill>
                  <a:srgbClr val="3B3B3B"/>
                </a:solidFill>
                <a:effectLst/>
                <a:latin typeface="Consolas"/>
              </a:rPr>
              <a:t>();</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AF00DB"/>
                </a:solidFill>
                <a:effectLst/>
                <a:latin typeface="Consolas"/>
              </a:rPr>
              <a:t>return</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p:txBody>
      </p:sp>
      <p:sp>
        <p:nvSpPr>
          <p:cNvPr id="2" name="Title 1">
            <a:extLst>
              <a:ext uri="{FF2B5EF4-FFF2-40B4-BE49-F238E27FC236}">
                <a16:creationId xmlns:a16="http://schemas.microsoft.com/office/drawing/2014/main" id="{D098A2C9-A58F-F27A-1E5F-85F590B61961}"/>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Observability</a:t>
            </a:r>
          </a:p>
        </p:txBody>
      </p:sp>
    </p:spTree>
    <p:extLst>
      <p:ext uri="{BB962C8B-B14F-4D97-AF65-F5344CB8AC3E}">
        <p14:creationId xmlns:p14="http://schemas.microsoft.com/office/powerpoint/2010/main" val="27756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Observability</a:t>
            </a: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5" name="TextBox 4" descr="Code showing exporters for open telemetry and also app insights">
            <a:extLst>
              <a:ext uri="{FF2B5EF4-FFF2-40B4-BE49-F238E27FC236}">
                <a16:creationId xmlns:a16="http://schemas.microsoft.com/office/drawing/2014/main" id="{A3DB7C14-CDC9-ECDB-FFD4-85C9B9EB4AF4}"/>
              </a:ext>
            </a:extLst>
          </p:cNvPr>
          <p:cNvSpPr txBox="1"/>
          <p:nvPr/>
        </p:nvSpPr>
        <p:spPr>
          <a:xfrm>
            <a:off x="3056947" y="1577128"/>
            <a:ext cx="8056066" cy="4093428"/>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private</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AddOpenTelemetryExporters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otlpEndpoint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Configuration</a:t>
            </a:r>
            <a:r>
              <a:rPr lang="en-US" sz="1300" b="0" noProof="1">
                <a:solidFill>
                  <a:srgbClr val="3B3B3B"/>
                </a:solidFill>
                <a:effectLst/>
                <a:latin typeface="Consolas"/>
              </a:rPr>
              <a:t>[</a:t>
            </a:r>
            <a:r>
              <a:rPr lang="en-US" sz="1300" b="0" noProof="1">
                <a:solidFill>
                  <a:srgbClr val="A31515"/>
                </a:solidFill>
                <a:effectLst/>
                <a:latin typeface="Consolas"/>
              </a:rPr>
              <a:t>"OTEL_EXPORTER_OTLP_ENDPOINT"</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0000FF"/>
                </a:solidFill>
                <a:effectLst/>
                <a:latin typeface="Consolas"/>
              </a:rPr>
              <a:t>string</a:t>
            </a:r>
            <a:r>
              <a:rPr lang="en-US" sz="1300" b="0" noProof="1">
                <a:solidFill>
                  <a:srgbClr val="000000"/>
                </a:solidFill>
                <a:effectLst/>
                <a:latin typeface="Consolas"/>
              </a:rPr>
              <a:t>.</a:t>
            </a:r>
            <a:r>
              <a:rPr lang="en-US" sz="1300" b="0" noProof="1">
                <a:solidFill>
                  <a:srgbClr val="795E26"/>
                </a:solidFill>
                <a:effectLst/>
                <a:latin typeface="Consolas"/>
              </a:rPr>
              <a:t>IsNullOrWhiteSpace</a:t>
            </a:r>
            <a:r>
              <a:rPr lang="en-US" sz="1300" b="0" noProof="1">
                <a:solidFill>
                  <a:srgbClr val="3B3B3B"/>
                </a:solidFill>
                <a:effectLst/>
                <a:latin typeface="Consolas"/>
              </a:rPr>
              <a:t>(</a:t>
            </a:r>
            <a:r>
              <a:rPr lang="en-US" sz="1300" b="0" noProof="1">
                <a:solidFill>
                  <a:srgbClr val="001080"/>
                </a:solidFill>
                <a:effectLst/>
                <a:latin typeface="Consolas"/>
              </a:rPr>
              <a:t>otlpEndpoint</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AddOpenTelemetry</a:t>
            </a:r>
            <a:r>
              <a:rPr lang="en-US" sz="1300" b="0" noProof="1">
                <a:solidFill>
                  <a:srgbClr val="3B3B3B"/>
                </a:solidFill>
                <a:effectLst/>
                <a:latin typeface="Consolas"/>
              </a:rPr>
              <a:t>()</a:t>
            </a:r>
            <a:r>
              <a:rPr lang="en-US" sz="1300" b="0" noProof="1">
                <a:solidFill>
                  <a:srgbClr val="000000"/>
                </a:solidFill>
                <a:effectLst/>
                <a:latin typeface="Consolas"/>
              </a:rPr>
              <a:t>.</a:t>
            </a:r>
            <a:r>
              <a:rPr lang="en-US" sz="1300" b="0" noProof="1">
                <a:solidFill>
                  <a:srgbClr val="795E26"/>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008000"/>
                </a:solidFill>
                <a:effectLst/>
                <a:latin typeface="Consolas"/>
              </a:rPr>
              <a:t>        // Uncomment the following lines to enable the Azure Monitor exporter        </a:t>
            </a:r>
            <a:r>
              <a:rPr lang="en-US" sz="1300" noProof="1">
                <a:solidFill>
                  <a:srgbClr val="008000"/>
                </a:solidFill>
                <a:latin typeface="Consolas"/>
              </a:rPr>
              <a:t> </a:t>
            </a:r>
          </a:p>
          <a:p>
            <a:r>
              <a:rPr lang="en-US" sz="1300" noProof="1">
                <a:solidFill>
                  <a:srgbClr val="008000"/>
                </a:solidFill>
                <a:latin typeface="Consolas"/>
              </a:rPr>
              <a:t>       </a:t>
            </a:r>
            <a:r>
              <a:rPr lang="en-US" sz="1300" b="0" noProof="1">
                <a:solidFill>
                  <a:srgbClr val="008000"/>
                </a:solidFill>
                <a:effectLst/>
                <a:latin typeface="Consolas"/>
              </a:rPr>
              <a:t> //if (!string.IsNullOrEmpty(builder.Configuration["APPINSIGHTS_CONNECTION"]))</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r>
              <a:rPr lang="en-US" sz="1300" b="0" noProof="1">
                <a:solidFill>
                  <a:srgbClr val="008000"/>
                </a:solidFill>
                <a:effectLst/>
                <a:latin typeface="Consolas"/>
              </a:rPr>
              <a:t>        //    builder.Services.AddOpenTelemetry()</a:t>
            </a:r>
            <a:endParaRPr lang="en-US" sz="1300" b="0" noProof="1">
              <a:solidFill>
                <a:srgbClr val="3B3B3B"/>
              </a:solidFill>
              <a:effectLst/>
              <a:latin typeface="Consolas"/>
            </a:endParaRPr>
          </a:p>
          <a:p>
            <a:r>
              <a:rPr lang="en-US" sz="1300" b="0" noProof="1">
                <a:solidFill>
                  <a:srgbClr val="008000"/>
                </a:solidFill>
                <a:effectLst/>
                <a:latin typeface="Consolas"/>
              </a:rPr>
              <a:t>        //       .UseAzureMonitor();</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
        <p:nvSpPr>
          <p:cNvPr id="2" name="Title 1">
            <a:extLst>
              <a:ext uri="{FF2B5EF4-FFF2-40B4-BE49-F238E27FC236}">
                <a16:creationId xmlns:a16="http://schemas.microsoft.com/office/drawing/2014/main" id="{66522ABB-862B-9B3B-A16E-10425C967FE8}"/>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Observability continued</a:t>
            </a:r>
          </a:p>
        </p:txBody>
      </p:sp>
    </p:spTree>
    <p:extLst>
      <p:ext uri="{BB962C8B-B14F-4D97-AF65-F5344CB8AC3E}">
        <p14:creationId xmlns:p14="http://schemas.microsoft.com/office/powerpoint/2010/main" val="16173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3"/>
            <a:ext cx="10074698" cy="2825678"/>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a:t>
            </a: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445512" y="1553344"/>
            <a:ext cx="1824232" cy="1222920"/>
            <a:chOff x="4071080" y="3301038"/>
            <a:chExt cx="1824232" cy="1222920"/>
          </a:xfrm>
        </p:grpSpPr>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3" name="TextBox 22" descr="Code showing adding standard resiliency handlers">
            <a:extLst>
              <a:ext uri="{FF2B5EF4-FFF2-40B4-BE49-F238E27FC236}">
                <a16:creationId xmlns:a16="http://schemas.microsoft.com/office/drawing/2014/main" id="{1A205A47-BD6A-CD0D-D732-3BF94207437D}"/>
              </a:ext>
            </a:extLst>
          </p:cNvPr>
          <p:cNvSpPr txBox="1"/>
          <p:nvPr/>
        </p:nvSpPr>
        <p:spPr>
          <a:xfrm>
            <a:off x="2632008" y="1671966"/>
            <a:ext cx="8539842" cy="1477328"/>
          </a:xfrm>
          <a:prstGeom prst="rect">
            <a:avLst/>
          </a:prstGeom>
          <a:noFill/>
        </p:spPr>
        <p:txBody>
          <a:bodyPr wrap="square" lIns="91440" tIns="45720" rIns="91440" bIns="45720" anchor="t">
            <a:spAutoFit/>
          </a:bodyPr>
          <a:lstStyle/>
          <a:p>
            <a:r>
              <a:rPr lang="en-US" b="0" noProof="1">
                <a:solidFill>
                  <a:srgbClr val="3B3B3B"/>
                </a:solidFill>
                <a:effectLst/>
                <a:latin typeface="Consolas"/>
              </a:rPr>
              <a:t>        </a:t>
            </a:r>
            <a:r>
              <a:rPr lang="en-US" b="0" noProof="1">
                <a:solidFill>
                  <a:srgbClr val="001080"/>
                </a:solidFill>
                <a:effectLst/>
                <a:latin typeface="Consolas"/>
              </a:rPr>
              <a:t>builder</a:t>
            </a:r>
            <a:r>
              <a:rPr lang="en-US" b="0" noProof="1">
                <a:solidFill>
                  <a:srgbClr val="000000"/>
                </a:solidFill>
                <a:effectLst/>
                <a:latin typeface="Consolas"/>
              </a:rPr>
              <a:t>.</a:t>
            </a:r>
            <a:r>
              <a:rPr lang="en-US" b="0" noProof="1">
                <a:solidFill>
                  <a:srgbClr val="001080"/>
                </a:solidFill>
                <a:effectLst/>
                <a:latin typeface="Consolas"/>
              </a:rPr>
              <a:t>Services</a:t>
            </a:r>
            <a:r>
              <a:rPr lang="en-US" b="0" noProof="1">
                <a:solidFill>
                  <a:srgbClr val="000000"/>
                </a:solidFill>
                <a:effectLst/>
                <a:latin typeface="Consolas"/>
              </a:rPr>
              <a:t>.</a:t>
            </a:r>
            <a:r>
              <a:rPr lang="en-US" b="0" noProof="1">
                <a:solidFill>
                  <a:srgbClr val="795E26"/>
                </a:solidFill>
                <a:effectLst/>
                <a:latin typeface="Consolas"/>
              </a:rPr>
              <a:t>ConfigureHttpClientDefaults</a:t>
            </a:r>
            <a:r>
              <a:rPr lang="en-US" b="0" noProof="1">
                <a:solidFill>
                  <a:srgbClr val="3B3B3B"/>
                </a:solidFill>
                <a:effectLst/>
                <a:latin typeface="Consolas"/>
              </a:rPr>
              <a:t>(</a:t>
            </a:r>
            <a:r>
              <a:rPr lang="en-US" b="0" noProof="1">
                <a:solidFill>
                  <a:srgbClr val="001080"/>
                </a:solidFill>
                <a:effectLst/>
                <a:latin typeface="Consolas"/>
              </a:rPr>
              <a:t>http</a:t>
            </a:r>
            <a:r>
              <a:rPr lang="en-US" b="0" noProof="1">
                <a:solidFill>
                  <a:srgbClr val="3B3B3B"/>
                </a:solidFill>
                <a:effectLst/>
                <a:latin typeface="Consolas"/>
              </a:rPr>
              <a:t> </a:t>
            </a:r>
            <a:r>
              <a:rPr lang="en-US" b="0" noProof="1">
                <a:solidFill>
                  <a:srgbClr val="000000"/>
                </a:solidFill>
                <a:effectLst/>
                <a:latin typeface="Consolas"/>
              </a:rPr>
              <a:t>=&gt;</a:t>
            </a:r>
            <a:endParaRPr lang="en-US" b="0" noProof="1">
              <a:solidFill>
                <a:srgbClr val="3B3B3B"/>
              </a:solidFill>
              <a:effectLst/>
              <a:latin typeface="Consolas"/>
            </a:endParaRPr>
          </a:p>
          <a:p>
            <a:r>
              <a:rPr lang="en-US" b="0" noProof="1">
                <a:solidFill>
                  <a:srgbClr val="3B3B3B"/>
                </a:solidFill>
                <a:effectLst/>
                <a:latin typeface="Consolas"/>
              </a:rPr>
              <a:t>        {</a:t>
            </a:r>
          </a:p>
          <a:p>
            <a:r>
              <a:rPr lang="en-US" b="0" noProof="1">
                <a:solidFill>
                  <a:srgbClr val="008000"/>
                </a:solidFill>
                <a:effectLst/>
                <a:latin typeface="Consolas"/>
              </a:rPr>
              <a:t>            // Turn on resilience by default</a:t>
            </a:r>
            <a:endParaRPr lang="en-US" b="0" noProof="1">
              <a:solidFill>
                <a:srgbClr val="3B3B3B"/>
              </a:solidFill>
              <a:effectLst/>
              <a:latin typeface="Consolas"/>
            </a:endParaRPr>
          </a:p>
          <a:p>
            <a:r>
              <a:rPr lang="en-US" b="0" noProof="1">
                <a:solidFill>
                  <a:srgbClr val="3B3B3B"/>
                </a:solidFill>
                <a:effectLst/>
                <a:latin typeface="Consolas"/>
              </a:rPr>
              <a:t>            </a:t>
            </a:r>
            <a:r>
              <a:rPr lang="en-US" b="0" noProof="1">
                <a:solidFill>
                  <a:srgbClr val="001080"/>
                </a:solidFill>
                <a:effectLst/>
                <a:latin typeface="Consolas"/>
              </a:rPr>
              <a:t>http</a:t>
            </a:r>
            <a:r>
              <a:rPr lang="en-US" b="0" noProof="1">
                <a:solidFill>
                  <a:srgbClr val="000000"/>
                </a:solidFill>
                <a:effectLst/>
                <a:latin typeface="Consolas"/>
              </a:rPr>
              <a:t>.</a:t>
            </a:r>
            <a:r>
              <a:rPr lang="en-US" b="0" noProof="1">
                <a:solidFill>
                  <a:srgbClr val="795E26"/>
                </a:solidFill>
                <a:effectLst/>
                <a:latin typeface="Consolas"/>
              </a:rPr>
              <a:t>AddStandardResilienceHandler</a:t>
            </a:r>
            <a:r>
              <a:rPr lang="en-US" b="0" noProof="1">
                <a:solidFill>
                  <a:srgbClr val="3B3B3B"/>
                </a:solidFill>
                <a:effectLst/>
                <a:latin typeface="Consolas"/>
              </a:rPr>
              <a:t>();</a:t>
            </a:r>
          </a:p>
          <a:p>
            <a:r>
              <a:rPr lang="en-US" b="0" noProof="1">
                <a:solidFill>
                  <a:srgbClr val="3B3B3B"/>
                </a:solidFill>
                <a:effectLst/>
                <a:latin typeface="Consolas"/>
              </a:rPr>
              <a:t>        });</a:t>
            </a:r>
          </a:p>
        </p:txBody>
      </p:sp>
      <p:sp>
        <p:nvSpPr>
          <p:cNvPr id="2" name="Title 1">
            <a:extLst>
              <a:ext uri="{FF2B5EF4-FFF2-40B4-BE49-F238E27FC236}">
                <a16:creationId xmlns:a16="http://schemas.microsoft.com/office/drawing/2014/main" id="{F571E26A-792F-DC8E-4351-6FA1A02CFE36}"/>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Resiliency</a:t>
            </a:r>
          </a:p>
        </p:txBody>
      </p:sp>
    </p:spTree>
    <p:extLst>
      <p:ext uri="{BB962C8B-B14F-4D97-AF65-F5344CB8AC3E}">
        <p14:creationId xmlns:p14="http://schemas.microsoft.com/office/powerpoint/2010/main" val="24161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Health Checks</a:t>
            </a:r>
          </a:p>
        </p:txBody>
      </p:sp>
      <p:grpSp>
        <p:nvGrpSpPr>
          <p:cNvPr id="5" name="Group 4">
            <a:extLst>
              <a:ext uri="{FF2B5EF4-FFF2-40B4-BE49-F238E27FC236}">
                <a16:creationId xmlns:a16="http://schemas.microsoft.com/office/drawing/2014/main" id="{A3A1C794-44EF-2AF6-B984-3E14319FCB91}"/>
              </a:ext>
              <a:ext uri="{C183D7F6-B498-43B3-948B-1728B52AA6E4}">
                <adec:decorative xmlns:adec="http://schemas.microsoft.com/office/drawing/2017/decorative" val="1"/>
              </a:ext>
            </a:extLst>
          </p:cNvPr>
          <p:cNvGrpSpPr/>
          <p:nvPr/>
        </p:nvGrpSpPr>
        <p:grpSpPr>
          <a:xfrm>
            <a:off x="1513195" y="1553344"/>
            <a:ext cx="1944667" cy="1188563"/>
            <a:chOff x="6233424" y="3335395"/>
            <a:chExt cx="1944667" cy="1188563"/>
          </a:xfrm>
        </p:grpSpPr>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8" name="TextBox 7" descr="Code showing off how to add health checks and endpoints">
            <a:extLst>
              <a:ext uri="{FF2B5EF4-FFF2-40B4-BE49-F238E27FC236}">
                <a16:creationId xmlns:a16="http://schemas.microsoft.com/office/drawing/2014/main" id="{8C23A59B-2B4F-D9DA-504B-C277E857B9CB}"/>
              </a:ext>
            </a:extLst>
          </p:cNvPr>
          <p:cNvSpPr txBox="1"/>
          <p:nvPr/>
        </p:nvSpPr>
        <p:spPr>
          <a:xfrm>
            <a:off x="3457862" y="1419385"/>
            <a:ext cx="7690758" cy="4693593"/>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AddDefaultHealthChecks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AddHealthChecks</a:t>
            </a:r>
            <a:r>
              <a:rPr lang="en-US" sz="1300" b="0" noProof="1">
                <a:solidFill>
                  <a:srgbClr val="3B3B3B"/>
                </a:solidFill>
                <a:effectLst/>
                <a:latin typeface="Consolas"/>
              </a:rPr>
              <a:t>()</a:t>
            </a:r>
          </a:p>
          <a:p>
            <a:r>
              <a:rPr lang="en-US" sz="1300" b="0" noProof="1">
                <a:solidFill>
                  <a:srgbClr val="008000"/>
                </a:solidFill>
                <a:effectLst/>
                <a:latin typeface="Consolas"/>
              </a:rPr>
              <a:t>            // Add a default liveness check to ensure app is responsive</a:t>
            </a:r>
            <a:endParaRPr lang="en-US" sz="1300" b="0" noProof="1">
              <a:solidFill>
                <a:srgbClr val="3B3B3B"/>
              </a:solidFill>
              <a:effectLst/>
              <a:latin typeface="Consolas"/>
            </a:endParaRPr>
          </a:p>
          <a:p>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795E26"/>
                </a:solidFill>
                <a:effectLst/>
                <a:latin typeface="Consolas"/>
              </a:rPr>
              <a:t>AddCheck</a:t>
            </a:r>
            <a:r>
              <a:rPr lang="en-US" sz="1300" b="0" noProof="1">
                <a:solidFill>
                  <a:srgbClr val="3B3B3B"/>
                </a:solidFill>
                <a:effectLst/>
                <a:latin typeface="Consolas"/>
              </a:rPr>
              <a:t>(</a:t>
            </a:r>
            <a:r>
              <a:rPr lang="en-US" sz="1300" b="0" noProof="1">
                <a:solidFill>
                  <a:srgbClr val="A31515"/>
                </a:solidFill>
                <a:effectLst/>
                <a:latin typeface="Consolas"/>
              </a:rPr>
              <a:t>"self"</a:t>
            </a:r>
            <a:r>
              <a:rPr lang="en-US" sz="1300" b="0" noProof="1">
                <a:solidFill>
                  <a:srgbClr val="3B3B3B"/>
                </a:solidFill>
                <a:effectLst/>
                <a:latin typeface="Consolas"/>
              </a:rPr>
              <a:t>, ()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267F99"/>
                </a:solidFill>
                <a:effectLst/>
                <a:latin typeface="Consolas"/>
              </a:rPr>
              <a:t>HealthCheckResult</a:t>
            </a:r>
            <a:r>
              <a:rPr lang="en-US" sz="1300" b="0" noProof="1">
                <a:solidFill>
                  <a:srgbClr val="000000"/>
                </a:solidFill>
                <a:effectLst/>
                <a:latin typeface="Consolas"/>
              </a:rPr>
              <a:t>.</a:t>
            </a:r>
            <a:r>
              <a:rPr lang="en-US" sz="1300" b="0" noProof="1">
                <a:solidFill>
                  <a:srgbClr val="795E26"/>
                </a:solidFill>
                <a:effectLst/>
                <a:latin typeface="Consolas"/>
              </a:rPr>
              <a:t>Healthy</a:t>
            </a:r>
            <a:r>
              <a:rPr lang="en-US" sz="1300" b="0" noProof="1">
                <a:solidFill>
                  <a:srgbClr val="3B3B3B"/>
                </a:solidFill>
                <a:effectLst/>
                <a:latin typeface="Consolas"/>
              </a:rPr>
              <a:t>(), [</a:t>
            </a:r>
            <a:r>
              <a:rPr lang="en-US" sz="1300" b="0" noProof="1">
                <a:solidFill>
                  <a:srgbClr val="A31515"/>
                </a:solidFill>
                <a:effectLst/>
                <a:latin typeface="Consolas"/>
              </a:rPr>
              <a:t>"live"</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795E26"/>
                </a:solidFill>
                <a:effectLst/>
                <a:latin typeface="Consolas"/>
              </a:rPr>
              <a:t>MapDefaultEndpoints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001080"/>
                </a:solidFill>
                <a:effectLst/>
                <a:latin typeface="Consolas"/>
              </a:rPr>
              <a:t>Environment</a:t>
            </a:r>
            <a:r>
              <a:rPr lang="en-US" sz="1300" b="0" noProof="1">
                <a:solidFill>
                  <a:srgbClr val="000000"/>
                </a:solidFill>
                <a:effectLst/>
                <a:latin typeface="Consolas"/>
              </a:rPr>
              <a:t>.</a:t>
            </a:r>
            <a:r>
              <a:rPr lang="en-US" sz="1300" b="0" noProof="1">
                <a:solidFill>
                  <a:srgbClr val="795E26"/>
                </a:solidFill>
                <a:effectLst/>
                <a:latin typeface="Consolas"/>
              </a:rPr>
              <a:t>IsDevelopment</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"/health"</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"/alive"</a:t>
            </a:r>
            <a:r>
              <a:rPr lang="en-US" sz="1300" b="0" noProof="1">
                <a:solidFill>
                  <a:srgbClr val="3B3B3B"/>
                </a:solidFill>
                <a:effectLst/>
                <a:latin typeface="Consolas"/>
              </a:rPr>
              <a:t>, </a:t>
            </a:r>
            <a:r>
              <a:rPr lang="en-US" sz="1300" b="0" noProof="1">
                <a:solidFill>
                  <a:srgbClr val="0000FF"/>
                </a:solidFill>
                <a:effectLst/>
                <a:latin typeface="Consolas"/>
              </a:rPr>
              <a:t>new</a:t>
            </a:r>
            <a:r>
              <a:rPr lang="en-US" sz="1300" b="0" noProof="1">
                <a:solidFill>
                  <a:srgbClr val="3B3B3B"/>
                </a:solidFill>
                <a:effectLst/>
                <a:latin typeface="Consolas"/>
              </a:rPr>
              <a:t> </a:t>
            </a:r>
            <a:r>
              <a:rPr lang="en-US" sz="1300" b="0" noProof="1">
                <a:solidFill>
                  <a:srgbClr val="267F99"/>
                </a:solidFill>
                <a:effectLst/>
                <a:latin typeface="Consolas"/>
              </a:rPr>
              <a:t>HealthCheckOptions</a:t>
            </a:r>
            <a:endParaRPr lang="en-US" sz="1300" b="0" noProof="1">
              <a:solidFill>
                <a:srgbClr val="3B3B3B"/>
              </a:solidFill>
              <a:effectLst/>
              <a:latin typeface="Consolas"/>
            </a:endParaRP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Predicate</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3B3B3B"/>
                </a:solidFill>
                <a:effectLst/>
                <a:latin typeface="Consolas"/>
              </a:rPr>
              <a:t>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000000"/>
                </a:solidFill>
                <a:effectLst/>
                <a:latin typeface="Consolas"/>
              </a:rPr>
              <a:t>.</a:t>
            </a:r>
            <a:r>
              <a:rPr lang="en-US" sz="1300" b="0" noProof="1">
                <a:solidFill>
                  <a:srgbClr val="001080"/>
                </a:solidFill>
                <a:effectLst/>
                <a:latin typeface="Consolas"/>
              </a:rPr>
              <a:t>Tags</a:t>
            </a:r>
            <a:r>
              <a:rPr lang="en-US" sz="1300" b="0" noProof="1">
                <a:solidFill>
                  <a:srgbClr val="000000"/>
                </a:solidFill>
                <a:effectLst/>
                <a:latin typeface="Consolas"/>
              </a:rPr>
              <a:t>.</a:t>
            </a:r>
            <a:r>
              <a:rPr lang="en-US" sz="1300" b="0" noProof="1">
                <a:solidFill>
                  <a:srgbClr val="795E26"/>
                </a:solidFill>
                <a:effectLst/>
                <a:latin typeface="Consolas"/>
              </a:rPr>
              <a:t>Contains</a:t>
            </a:r>
            <a:r>
              <a:rPr lang="en-US" sz="1300" b="0" noProof="1">
                <a:solidFill>
                  <a:srgbClr val="3B3B3B"/>
                </a:solidFill>
                <a:effectLst/>
                <a:latin typeface="Consolas"/>
              </a:rPr>
              <a:t>(</a:t>
            </a:r>
            <a:r>
              <a:rPr lang="en-US" sz="1300" b="0" noProof="1">
                <a:solidFill>
                  <a:srgbClr val="A31515"/>
                </a:solidFill>
                <a:effectLst/>
                <a:latin typeface="Consolas"/>
              </a:rPr>
              <a:t>"live"</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
        <p:nvSpPr>
          <p:cNvPr id="2" name="Title 1">
            <a:extLst>
              <a:ext uri="{FF2B5EF4-FFF2-40B4-BE49-F238E27FC236}">
                <a16:creationId xmlns:a16="http://schemas.microsoft.com/office/drawing/2014/main" id="{E4AD7A64-971D-EF21-1EBD-242F4CA2B9A2}"/>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Health Checks</a:t>
            </a:r>
          </a:p>
        </p:txBody>
      </p:sp>
    </p:spTree>
    <p:extLst>
      <p:ext uri="{BB962C8B-B14F-4D97-AF65-F5344CB8AC3E}">
        <p14:creationId xmlns:p14="http://schemas.microsoft.com/office/powerpoint/2010/main" val="31821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7EC5EEB1-0E5F-1644-6288-C7B088CE0AD3}"/>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Developer Dashboard</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7638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t aspire logo">
            <a:extLst>
              <a:ext uri="{FF2B5EF4-FFF2-40B4-BE49-F238E27FC236}">
                <a16:creationId xmlns:a16="http://schemas.microsoft.com/office/drawing/2014/main" id="{194E657F-5B6B-AEBE-BF26-62E990F0F8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1" name="TextBox 20">
            <a:extLst>
              <a:ext uri="{FF2B5EF4-FFF2-40B4-BE49-F238E27FC236}">
                <a16:creationId xmlns:a16="http://schemas.microsoft.com/office/drawing/2014/main" id="{3AFBF7BA-E67A-3860-A7CE-E9785F42A74B}"/>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Developer Dashboard</a:t>
            </a:r>
            <a:endParaRPr lang="en-US" sz="1800"/>
          </a:p>
        </p:txBody>
      </p:sp>
      <p:grpSp>
        <p:nvGrpSpPr>
          <p:cNvPr id="27" name="Group 26" descr="grouping of items in developer dashboard. Logs, metrics, traces, dependencies">
            <a:extLst>
              <a:ext uri="{FF2B5EF4-FFF2-40B4-BE49-F238E27FC236}">
                <a16:creationId xmlns:a16="http://schemas.microsoft.com/office/drawing/2014/main" id="{FA7D9B68-E1FF-68BB-E013-282E1CA00928}"/>
              </a:ext>
            </a:extLst>
          </p:cNvPr>
          <p:cNvGrpSpPr/>
          <p:nvPr/>
        </p:nvGrpSpPr>
        <p:grpSpPr>
          <a:xfrm>
            <a:off x="1811426" y="2894676"/>
            <a:ext cx="2753303" cy="2888453"/>
            <a:chOff x="1702889" y="2894606"/>
            <a:chExt cx="2753662" cy="2888829"/>
          </a:xfrm>
        </p:grpSpPr>
        <p:grpSp>
          <p:nvGrpSpPr>
            <p:cNvPr id="23" name="Group 22">
              <a:extLst>
                <a:ext uri="{FF2B5EF4-FFF2-40B4-BE49-F238E27FC236}">
                  <a16:creationId xmlns:a16="http://schemas.microsoft.com/office/drawing/2014/main" id="{7939A4A1-BA00-95A5-B7BE-A16A33366278}"/>
                </a:ext>
              </a:extLst>
            </p:cNvPr>
            <p:cNvGrpSpPr/>
            <p:nvPr/>
          </p:nvGrpSpPr>
          <p:grpSpPr>
            <a:xfrm>
              <a:off x="1702889" y="3747786"/>
              <a:ext cx="2753662" cy="365760"/>
              <a:chOff x="1129818" y="3793222"/>
              <a:chExt cx="2753662" cy="365760"/>
            </a:xfrm>
          </p:grpSpPr>
          <p:sp>
            <p:nvSpPr>
              <p:cNvPr id="9" name="TextBox 8">
                <a:extLst>
                  <a:ext uri="{FF2B5EF4-FFF2-40B4-BE49-F238E27FC236}">
                    <a16:creationId xmlns:a16="http://schemas.microsoft.com/office/drawing/2014/main" id="{1F72F528-D9AC-D0EA-E8E5-74159D8F02DC}"/>
                  </a:ext>
                </a:extLst>
              </p:cNvPr>
              <p:cNvSpPr txBox="1"/>
              <p:nvPr/>
            </p:nvSpPr>
            <p:spPr>
              <a:xfrm>
                <a:off x="1720245" y="383760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Metrics</a:t>
                </a:r>
              </a:p>
            </p:txBody>
          </p:sp>
          <p:sp>
            <p:nvSpPr>
              <p:cNvPr id="17" name="Graphic 79">
                <a:extLst>
                  <a:ext uri="{FF2B5EF4-FFF2-40B4-BE49-F238E27FC236}">
                    <a16:creationId xmlns:a16="http://schemas.microsoft.com/office/drawing/2014/main" id="{E87106B3-6D21-07B0-73BB-4AE92EBAE67D}"/>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2" name="Group 21">
              <a:extLst>
                <a:ext uri="{FF2B5EF4-FFF2-40B4-BE49-F238E27FC236}">
                  <a16:creationId xmlns:a16="http://schemas.microsoft.com/office/drawing/2014/main" id="{EBEA9476-F8BC-8CD6-E32E-CDC84A5A4AEB}"/>
                </a:ext>
              </a:extLst>
            </p:cNvPr>
            <p:cNvGrpSpPr/>
            <p:nvPr/>
          </p:nvGrpSpPr>
          <p:grpSpPr>
            <a:xfrm>
              <a:off x="1702889" y="2894606"/>
              <a:ext cx="2753662" cy="365708"/>
              <a:chOff x="1129818" y="3136621"/>
              <a:chExt cx="2753662" cy="365708"/>
            </a:xfrm>
          </p:grpSpPr>
          <p:sp>
            <p:nvSpPr>
              <p:cNvPr id="8" name="TextBox 7">
                <a:extLst>
                  <a:ext uri="{FF2B5EF4-FFF2-40B4-BE49-F238E27FC236}">
                    <a16:creationId xmlns:a16="http://schemas.microsoft.com/office/drawing/2014/main" id="{E72FD6CF-527B-45DB-4C77-70194E64C772}"/>
                  </a:ext>
                </a:extLst>
              </p:cNvPr>
              <p:cNvSpPr txBox="1"/>
              <p:nvPr/>
            </p:nvSpPr>
            <p:spPr>
              <a:xfrm>
                <a:off x="1720245" y="3180976"/>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Structured Logs</a:t>
                </a:r>
              </a:p>
            </p:txBody>
          </p:sp>
          <p:sp>
            <p:nvSpPr>
              <p:cNvPr id="18" name="Graphic 88">
                <a:extLst>
                  <a:ext uri="{FF2B5EF4-FFF2-40B4-BE49-F238E27FC236}">
                    <a16:creationId xmlns:a16="http://schemas.microsoft.com/office/drawing/2014/main" id="{9371B3B3-2396-5E41-4425-F379AA598984}"/>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6" name="Group 25">
              <a:extLst>
                <a:ext uri="{FF2B5EF4-FFF2-40B4-BE49-F238E27FC236}">
                  <a16:creationId xmlns:a16="http://schemas.microsoft.com/office/drawing/2014/main" id="{C122D8A0-A911-8781-9DD0-2350D7E88989}"/>
                </a:ext>
              </a:extLst>
            </p:cNvPr>
            <p:cNvGrpSpPr/>
            <p:nvPr/>
          </p:nvGrpSpPr>
          <p:grpSpPr>
            <a:xfrm>
              <a:off x="1702889" y="5454251"/>
              <a:ext cx="2753662" cy="329184"/>
              <a:chOff x="1129818" y="5152800"/>
              <a:chExt cx="2753662" cy="329184"/>
            </a:xfrm>
          </p:grpSpPr>
          <p:sp>
            <p:nvSpPr>
              <p:cNvPr id="12" name="TextBox 11">
                <a:extLst>
                  <a:ext uri="{FF2B5EF4-FFF2-40B4-BE49-F238E27FC236}">
                    <a16:creationId xmlns:a16="http://schemas.microsoft.com/office/drawing/2014/main" id="{FA9FCF31-A475-C751-BCD1-25F6DDFFA352}"/>
                  </a:ext>
                </a:extLst>
              </p:cNvPr>
              <p:cNvSpPr txBox="1"/>
              <p:nvPr/>
            </p:nvSpPr>
            <p:spPr>
              <a:xfrm>
                <a:off x="1720245" y="517889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Dependencies</a:t>
                </a:r>
              </a:p>
            </p:txBody>
          </p:sp>
          <p:sp>
            <p:nvSpPr>
              <p:cNvPr id="19" name="Graphic 104">
                <a:extLst>
                  <a:ext uri="{FF2B5EF4-FFF2-40B4-BE49-F238E27FC236}">
                    <a16:creationId xmlns:a16="http://schemas.microsoft.com/office/drawing/2014/main" id="{F27111FA-BA95-C2F3-406E-E5DA2F6973EF}"/>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4" name="Group 23">
              <a:extLst>
                <a:ext uri="{FF2B5EF4-FFF2-40B4-BE49-F238E27FC236}">
                  <a16:creationId xmlns:a16="http://schemas.microsoft.com/office/drawing/2014/main" id="{9CC4CC8A-C18C-18E4-0FB0-8FCF91D16387}"/>
                </a:ext>
              </a:extLst>
            </p:cNvPr>
            <p:cNvGrpSpPr/>
            <p:nvPr/>
          </p:nvGrpSpPr>
          <p:grpSpPr>
            <a:xfrm>
              <a:off x="1702889" y="4601018"/>
              <a:ext cx="2753662" cy="365760"/>
              <a:chOff x="1129818" y="4468732"/>
              <a:chExt cx="2753662" cy="365760"/>
            </a:xfrm>
          </p:grpSpPr>
          <p:sp>
            <p:nvSpPr>
              <p:cNvPr id="10" name="TextBox 9">
                <a:extLst>
                  <a:ext uri="{FF2B5EF4-FFF2-40B4-BE49-F238E27FC236}">
                    <a16:creationId xmlns:a16="http://schemas.microsoft.com/office/drawing/2014/main" id="{F769C1E2-F815-6F86-C2F3-2BA3C2EBD418}"/>
                  </a:ext>
                </a:extLst>
              </p:cNvPr>
              <p:cNvSpPr txBox="1"/>
              <p:nvPr/>
            </p:nvSpPr>
            <p:spPr>
              <a:xfrm>
                <a:off x="1720245" y="451311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Distributed Traces</a:t>
                </a:r>
              </a:p>
            </p:txBody>
          </p:sp>
          <p:sp>
            <p:nvSpPr>
              <p:cNvPr id="20" name="Graphic 237">
                <a:extLst>
                  <a:ext uri="{FF2B5EF4-FFF2-40B4-BE49-F238E27FC236}">
                    <a16:creationId xmlns:a16="http://schemas.microsoft.com/office/drawing/2014/main" id="{37A1A383-1DE5-7119-1626-71579EE169B2}"/>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pic>
        <p:nvPicPr>
          <p:cNvPr id="4" name="Aspire Dashboard" descr="A video showing features of the .net aspire dashboard">
            <a:hlinkClick r:id="" action="ppaction://media"/>
            <a:extLst>
              <a:ext uri="{FF2B5EF4-FFF2-40B4-BE49-F238E27FC236}">
                <a16:creationId xmlns:a16="http://schemas.microsoft.com/office/drawing/2014/main" id="{8F73F422-9120-1935-66BE-2932FB1406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2011679"/>
            <a:ext cx="6274270" cy="4444275"/>
          </a:xfrm>
          <a:prstGeom prst="rect">
            <a:avLst/>
          </a:prstGeom>
        </p:spPr>
      </p:pic>
      <p:sp>
        <p:nvSpPr>
          <p:cNvPr id="2" name="Title 1">
            <a:extLst>
              <a:ext uri="{FF2B5EF4-FFF2-40B4-BE49-F238E27FC236}">
                <a16:creationId xmlns:a16="http://schemas.microsoft.com/office/drawing/2014/main" id="{F549FE94-B4DF-91EE-7C1F-63E0BE9908D1}"/>
              </a:ext>
              <a:ext uri="{C183D7F6-B498-43B3-948B-1728B52AA6E4}">
                <adec:decorative xmlns:adec="http://schemas.microsoft.com/office/drawing/2017/decorative" val="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Developer Dashboard </a:t>
            </a:r>
            <a:r>
              <a:rPr lang="en-US" dirty="0" err="1"/>
              <a:t>Overviw</a:t>
            </a:r>
            <a:endParaRPr lang="en-US" dirty="0"/>
          </a:p>
        </p:txBody>
      </p:sp>
    </p:spTree>
    <p:extLst>
      <p:ext uri="{BB962C8B-B14F-4D97-AF65-F5344CB8AC3E}">
        <p14:creationId xmlns:p14="http://schemas.microsoft.com/office/powerpoint/2010/main" val="337152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7"/>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1" grpId="0" animBg="1"/>
      <p:bldP spid="21"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A3A-4A59-D395-AFBC-315AFA5D339D}"/>
              </a:ext>
            </a:extLst>
          </p:cNvPr>
          <p:cNvSpPr>
            <a:spLocks noGrp="1"/>
          </p:cNvSpPr>
          <p:nvPr>
            <p:ph type="title"/>
          </p:nvPr>
        </p:nvSpPr>
        <p:spPr/>
        <p:txBody>
          <a:bodyPr/>
          <a:lstStyle/>
          <a:p>
            <a:r>
              <a:rPr lang="en-US" dirty="0"/>
              <a:t>Integrating the Developer Dashboard</a:t>
            </a:r>
          </a:p>
        </p:txBody>
      </p:sp>
      <p:sp>
        <p:nvSpPr>
          <p:cNvPr id="3" name="TextBox 2">
            <a:extLst>
              <a:ext uri="{FF2B5EF4-FFF2-40B4-BE49-F238E27FC236}">
                <a16:creationId xmlns:a16="http://schemas.microsoft.com/office/drawing/2014/main" id="{6120E6A5-4838-9C62-6B2B-77FFEB34A64E}"/>
              </a:ext>
            </a:extLst>
          </p:cNvPr>
          <p:cNvSpPr txBox="1"/>
          <p:nvPr/>
        </p:nvSpPr>
        <p:spPr>
          <a:xfrm>
            <a:off x="1673802" y="2173295"/>
            <a:ext cx="3736222" cy="605892"/>
          </a:xfrm>
          <a:prstGeom prst="roundRect">
            <a:avLst>
              <a:gd name="adj" fmla="val 50000"/>
            </a:avLst>
          </a:prstGeom>
          <a:solidFill>
            <a:srgbClr val="F9EAD4"/>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Standalone</a:t>
            </a:r>
          </a:p>
        </p:txBody>
      </p:sp>
      <p:sp>
        <p:nvSpPr>
          <p:cNvPr id="5" name="Rectangle: Rounded Corners 4">
            <a:extLst>
              <a:ext uri="{FF2B5EF4-FFF2-40B4-BE49-F238E27FC236}">
                <a16:creationId xmlns:a16="http://schemas.microsoft.com/office/drawing/2014/main" id="{641D56A9-740C-1BAE-DFD0-C953FFA49D9A}"/>
              </a:ext>
              <a:ext uri="{C183D7F6-B498-43B3-948B-1728B52AA6E4}">
                <adec:decorative xmlns:adec="http://schemas.microsoft.com/office/drawing/2017/decorative" val="1"/>
              </a:ext>
            </a:extLst>
          </p:cNvPr>
          <p:cNvSpPr/>
          <p:nvPr/>
        </p:nvSpPr>
        <p:spPr>
          <a:xfrm>
            <a:off x="838200" y="3036881"/>
            <a:ext cx="5806077" cy="222091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docker run --rm -it -p 18888:18888 -p 4317:18889 -d --name aspire-dashboard mcr.microsoft.com/dotnet/aspire-dashboard:8.0.0</a:t>
            </a:r>
          </a:p>
        </p:txBody>
      </p:sp>
      <p:sp>
        <p:nvSpPr>
          <p:cNvPr id="12" name="TextBox 11" descr="Code showing how to run dashboard with a docker command">
            <a:extLst>
              <a:ext uri="{FF2B5EF4-FFF2-40B4-BE49-F238E27FC236}">
                <a16:creationId xmlns:a16="http://schemas.microsoft.com/office/drawing/2014/main" id="{CE594B3B-3D2A-1463-37A6-67434BC329D0}"/>
              </a:ext>
            </a:extLst>
          </p:cNvPr>
          <p:cNvSpPr txBox="1"/>
          <p:nvPr/>
        </p:nvSpPr>
        <p:spPr>
          <a:xfrm>
            <a:off x="1127760" y="3386716"/>
            <a:ext cx="5387340" cy="1477328"/>
          </a:xfrm>
          <a:prstGeom prst="rect">
            <a:avLst/>
          </a:prstGeom>
          <a:noFill/>
        </p:spPr>
        <p:txBody>
          <a:bodyPr wrap="square">
            <a:spAutoFit/>
          </a:bodyPr>
          <a:lstStyle/>
          <a:p>
            <a:r>
              <a:rPr lang="en-US" b="0" i="0" dirty="0">
                <a:solidFill>
                  <a:srgbClr val="161616"/>
                </a:solidFill>
                <a:effectLst/>
                <a:latin typeface="SFMono-Regular"/>
              </a:rPr>
              <a:t>docker run</a:t>
            </a:r>
            <a:r>
              <a:rPr lang="en-US" b="0" i="0" dirty="0">
                <a:solidFill>
                  <a:srgbClr val="006881"/>
                </a:solidFill>
                <a:effectLst/>
                <a:latin typeface="SFMono-Regular"/>
              </a:rPr>
              <a:t> --rm -it</a:t>
            </a:r>
            <a:r>
              <a:rPr lang="en-US" b="0" i="0" dirty="0">
                <a:solidFill>
                  <a:srgbClr val="161616"/>
                </a:solidFill>
                <a:effectLst/>
                <a:latin typeface="SFMono-Regular"/>
              </a:rPr>
              <a:t> ` </a:t>
            </a:r>
          </a:p>
          <a:p>
            <a:r>
              <a:rPr lang="en-US" dirty="0">
                <a:solidFill>
                  <a:srgbClr val="006881"/>
                </a:solidFill>
                <a:latin typeface="SFMono-Regular"/>
              </a:rPr>
              <a:t>  </a:t>
            </a:r>
            <a:r>
              <a:rPr lang="en-US" b="0" i="0" dirty="0">
                <a:solidFill>
                  <a:srgbClr val="006881"/>
                </a:solidFill>
                <a:effectLst/>
                <a:latin typeface="SFMono-Regular"/>
              </a:rPr>
              <a:t>   -p</a:t>
            </a:r>
            <a:r>
              <a:rPr lang="en-US" b="0" i="0" dirty="0">
                <a:solidFill>
                  <a:srgbClr val="161616"/>
                </a:solidFill>
                <a:effectLst/>
                <a:latin typeface="SFMono-Regular"/>
              </a:rPr>
              <a:t> 18888:18888 ` </a:t>
            </a:r>
          </a:p>
          <a:p>
            <a:r>
              <a:rPr lang="en-US" b="0" i="0" dirty="0">
                <a:solidFill>
                  <a:srgbClr val="006881"/>
                </a:solidFill>
                <a:effectLst/>
                <a:latin typeface="SFMono-Regular"/>
              </a:rPr>
              <a:t>     -p</a:t>
            </a:r>
            <a:r>
              <a:rPr lang="en-US" b="0" i="0" dirty="0">
                <a:solidFill>
                  <a:srgbClr val="161616"/>
                </a:solidFill>
                <a:effectLst/>
                <a:latin typeface="SFMono-Regular"/>
              </a:rPr>
              <a:t> 4317:18889</a:t>
            </a:r>
            <a:r>
              <a:rPr lang="en-US" b="0" i="0" dirty="0">
                <a:solidFill>
                  <a:srgbClr val="006881"/>
                </a:solidFill>
                <a:effectLst/>
                <a:latin typeface="SFMono-Regular"/>
              </a:rPr>
              <a:t> -d</a:t>
            </a:r>
            <a:r>
              <a:rPr lang="en-US" b="0" i="0" dirty="0">
                <a:solidFill>
                  <a:srgbClr val="161616"/>
                </a:solidFill>
                <a:effectLst/>
                <a:latin typeface="SFMono-Regular"/>
              </a:rPr>
              <a:t> ` </a:t>
            </a:r>
          </a:p>
          <a:p>
            <a:r>
              <a:rPr lang="en-US" b="0" i="0" dirty="0">
                <a:solidFill>
                  <a:srgbClr val="006881"/>
                </a:solidFill>
                <a:effectLst/>
                <a:latin typeface="SFMono-Regular"/>
              </a:rPr>
              <a:t>     --name</a:t>
            </a:r>
            <a:r>
              <a:rPr lang="en-US" b="0" i="0" dirty="0">
                <a:solidFill>
                  <a:srgbClr val="161616"/>
                </a:solidFill>
                <a:effectLst/>
                <a:latin typeface="SFMono-Regular"/>
              </a:rPr>
              <a:t> </a:t>
            </a:r>
            <a:r>
              <a:rPr lang="en-US" b="0" i="0" dirty="0">
                <a:solidFill>
                  <a:srgbClr val="0101FD"/>
                </a:solidFill>
                <a:effectLst/>
                <a:latin typeface="SFMono-Regular"/>
              </a:rPr>
              <a:t>aspire-dashboard</a:t>
            </a:r>
            <a:r>
              <a:rPr lang="en-US" b="0" i="0" dirty="0">
                <a:solidFill>
                  <a:srgbClr val="161616"/>
                </a:solidFill>
                <a:effectLst/>
                <a:latin typeface="SFMono-Regular"/>
              </a:rPr>
              <a:t> ` </a:t>
            </a:r>
          </a:p>
          <a:p>
            <a:r>
              <a:rPr lang="en-US" b="0" i="0" dirty="0">
                <a:solidFill>
                  <a:srgbClr val="161616"/>
                </a:solidFill>
                <a:effectLst/>
                <a:latin typeface="SFMono-Regular"/>
              </a:rPr>
              <a:t>     mcr.microsoft.com/dotnet/</a:t>
            </a:r>
            <a:r>
              <a:rPr lang="en-US" b="0" i="0" dirty="0">
                <a:solidFill>
                  <a:srgbClr val="0101FD"/>
                </a:solidFill>
                <a:effectLst/>
                <a:latin typeface="SFMono-Regular"/>
              </a:rPr>
              <a:t>aspire-dashboard</a:t>
            </a:r>
            <a:r>
              <a:rPr lang="en-US" b="0" i="0" dirty="0">
                <a:solidFill>
                  <a:srgbClr val="161616"/>
                </a:solidFill>
                <a:effectLst/>
                <a:latin typeface="SFMono-Regular"/>
              </a:rPr>
              <a:t>:9.0.0</a:t>
            </a:r>
            <a:endParaRPr lang="en-US" dirty="0"/>
          </a:p>
        </p:txBody>
      </p:sp>
      <p:sp>
        <p:nvSpPr>
          <p:cNvPr id="4" name="TextBox 3">
            <a:extLst>
              <a:ext uri="{FF2B5EF4-FFF2-40B4-BE49-F238E27FC236}">
                <a16:creationId xmlns:a16="http://schemas.microsoft.com/office/drawing/2014/main" id="{26DA1F80-F4C4-8B7B-3C47-E6DC86ADF20E}"/>
              </a:ext>
            </a:extLst>
          </p:cNvPr>
          <p:cNvSpPr txBox="1"/>
          <p:nvPr/>
        </p:nvSpPr>
        <p:spPr>
          <a:xfrm>
            <a:off x="7365942" y="2173295"/>
            <a:ext cx="3736222" cy="605892"/>
          </a:xfrm>
          <a:prstGeom prst="roundRect">
            <a:avLst>
              <a:gd name="adj" fmla="val 50000"/>
            </a:avLst>
          </a:prstGeom>
          <a:solidFill>
            <a:srgbClr val="F9EAD4"/>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.NET Aspire App Host</a:t>
            </a:r>
          </a:p>
        </p:txBody>
      </p:sp>
      <p:pic>
        <p:nvPicPr>
          <p:cNvPr id="6" name="Picture 5" descr="visual studio solution explorer showing the app host project">
            <a:extLst>
              <a:ext uri="{FF2B5EF4-FFF2-40B4-BE49-F238E27FC236}">
                <a16:creationId xmlns:a16="http://schemas.microsoft.com/office/drawing/2014/main" id="{72E34243-D0D0-0E02-60CA-2EAD982E4A85}"/>
              </a:ext>
            </a:extLst>
          </p:cNvPr>
          <p:cNvPicPr>
            <a:picLocks noChangeAspect="1"/>
          </p:cNvPicPr>
          <p:nvPr/>
        </p:nvPicPr>
        <p:blipFill>
          <a:blip r:embed="rId3"/>
          <a:stretch>
            <a:fillRect/>
          </a:stretch>
        </p:blipFill>
        <p:spPr>
          <a:xfrm>
            <a:off x="7754280" y="3036881"/>
            <a:ext cx="3309960" cy="2758300"/>
          </a:xfrm>
          <a:prstGeom prst="rect">
            <a:avLst/>
          </a:prstGeom>
        </p:spPr>
      </p:pic>
    </p:spTree>
    <p:extLst>
      <p:ext uri="{BB962C8B-B14F-4D97-AF65-F5344CB8AC3E}">
        <p14:creationId xmlns:p14="http://schemas.microsoft.com/office/powerpoint/2010/main" val="231637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E6C69D74-DE40-EF2E-D371-4EBCBA0CFAB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Orchestration</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28497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A12120-B227-6671-3A67-41A2E7EB451A}"/>
              </a:ext>
            </a:extLst>
          </p:cNvPr>
          <p:cNvSpPr>
            <a:spLocks noGrp="1"/>
          </p:cNvSpPr>
          <p:nvPr>
            <p:ph type="sldNum" sz="quarter" idx="16"/>
          </p:nvPr>
        </p:nvSpPr>
        <p:spPr/>
        <p:txBody>
          <a:bodyPr/>
          <a:lstStyle/>
          <a:p>
            <a:fld id="{261FDEBC-E42D-42D0-B9CA-24127F1B2280}" type="slidenum">
              <a:rPr lang="nb-NO" noProof="0" smtClean="0"/>
              <a:pPr/>
              <a:t>3</a:t>
            </a:fld>
            <a:endParaRPr lang="nb-NO" noProof="0"/>
          </a:p>
        </p:txBody>
      </p:sp>
      <p:sp>
        <p:nvSpPr>
          <p:cNvPr id="3" name="Title 2">
            <a:extLst>
              <a:ext uri="{FF2B5EF4-FFF2-40B4-BE49-F238E27FC236}">
                <a16:creationId xmlns:a16="http://schemas.microsoft.com/office/drawing/2014/main" id="{DEBD1531-C188-4F68-7D2F-DF9710A57A9E}"/>
              </a:ext>
            </a:extLst>
          </p:cNvPr>
          <p:cNvSpPr>
            <a:spLocks noGrp="1"/>
          </p:cNvSpPr>
          <p:nvPr>
            <p:ph type="title"/>
          </p:nvPr>
        </p:nvSpPr>
        <p:spPr/>
        <p:txBody>
          <a:bodyPr/>
          <a:lstStyle/>
          <a:p>
            <a:r>
              <a:rPr lang="nb-NO" dirty="0"/>
              <a:t>Plan for dagen</a:t>
            </a:r>
            <a:endParaRPr lang="LID4096" dirty="0"/>
          </a:p>
        </p:txBody>
      </p:sp>
      <p:sp>
        <p:nvSpPr>
          <p:cNvPr id="4" name="Content Placeholder 3">
            <a:extLst>
              <a:ext uri="{FF2B5EF4-FFF2-40B4-BE49-F238E27FC236}">
                <a16:creationId xmlns:a16="http://schemas.microsoft.com/office/drawing/2014/main" id="{9D4C865A-D12E-D538-A75A-4E1D49E40473}"/>
              </a:ext>
            </a:extLst>
          </p:cNvPr>
          <p:cNvSpPr>
            <a:spLocks noGrp="1"/>
          </p:cNvSpPr>
          <p:nvPr>
            <p:ph sz="quarter" idx="17"/>
          </p:nvPr>
        </p:nvSpPr>
        <p:spPr/>
        <p:txBody>
          <a:bodyPr/>
          <a:lstStyle/>
          <a:p>
            <a:pPr marL="457200" indent="-457200">
              <a:buFont typeface="+mj-lt"/>
              <a:buAutoNum type="arabicPeriod"/>
            </a:pPr>
            <a:r>
              <a:rPr lang="nb-NO" dirty="0"/>
              <a:t>Introduksjon til </a:t>
            </a:r>
            <a:r>
              <a:rPr lang="nb-NO" dirty="0" err="1"/>
              <a:t>Aspire</a:t>
            </a:r>
            <a:endParaRPr lang="nb-NO" dirty="0"/>
          </a:p>
          <a:p>
            <a:pPr marL="457200" indent="-457200">
              <a:buFont typeface="+mj-lt"/>
              <a:buAutoNum type="arabicPeriod"/>
            </a:pPr>
            <a:endParaRPr lang="nb-NO" dirty="0"/>
          </a:p>
          <a:p>
            <a:pPr marL="457200" indent="-457200">
              <a:buFont typeface="+mj-lt"/>
              <a:buAutoNum type="arabicPeriod"/>
            </a:pPr>
            <a:r>
              <a:rPr lang="nb-NO" dirty="0"/>
              <a:t>Se på eksisterende </a:t>
            </a:r>
            <a:r>
              <a:rPr lang="nb-NO" dirty="0" err="1"/>
              <a:t>templates</a:t>
            </a:r>
            <a:endParaRPr lang="nb-NO" dirty="0"/>
          </a:p>
          <a:p>
            <a:pPr marL="457200" indent="-457200">
              <a:buFont typeface="+mj-lt"/>
              <a:buAutoNum type="arabicPeriod"/>
            </a:pPr>
            <a:endParaRPr lang="nb-NO" dirty="0"/>
          </a:p>
          <a:p>
            <a:pPr marL="457200" indent="-457200">
              <a:buFont typeface="+mj-lt"/>
              <a:buAutoNum type="arabicPeriod"/>
            </a:pPr>
            <a:r>
              <a:rPr lang="nb-NO" dirty="0" err="1"/>
              <a:t>Aspirefy</a:t>
            </a:r>
            <a:r>
              <a:rPr lang="nb-NO" dirty="0"/>
              <a:t> et prosjekt</a:t>
            </a:r>
          </a:p>
          <a:p>
            <a:pPr marL="457200" indent="-457200">
              <a:buFont typeface="+mj-lt"/>
              <a:buAutoNum type="arabicPeriod"/>
            </a:pPr>
            <a:endParaRPr lang="nb-NO" dirty="0"/>
          </a:p>
          <a:p>
            <a:pPr marL="0" indent="0">
              <a:buNone/>
            </a:pPr>
            <a:endParaRPr lang="nb-NO" dirty="0"/>
          </a:p>
          <a:p>
            <a:pPr marL="457200" indent="-457200">
              <a:buFont typeface="+mj-lt"/>
              <a:buAutoNum type="arabicPeriod"/>
            </a:pPr>
            <a:endParaRPr lang="LID4096" dirty="0"/>
          </a:p>
        </p:txBody>
      </p:sp>
      <p:sp>
        <p:nvSpPr>
          <p:cNvPr id="5" name="Text Placeholder 4">
            <a:extLst>
              <a:ext uri="{FF2B5EF4-FFF2-40B4-BE49-F238E27FC236}">
                <a16:creationId xmlns:a16="http://schemas.microsoft.com/office/drawing/2014/main" id="{15960B93-3A0F-F524-B06F-BEC9063BE764}"/>
              </a:ext>
            </a:extLst>
          </p:cNvPr>
          <p:cNvSpPr>
            <a:spLocks noGrp="1"/>
          </p:cNvSpPr>
          <p:nvPr>
            <p:ph type="body" sz="quarter" idx="18"/>
          </p:nvPr>
        </p:nvSpPr>
        <p:spPr/>
        <p:txBody>
          <a:bodyPr/>
          <a:lstStyle/>
          <a:p>
            <a:endParaRPr lang="LID4096"/>
          </a:p>
        </p:txBody>
      </p:sp>
    </p:spTree>
    <p:extLst>
      <p:ext uri="{BB962C8B-B14F-4D97-AF65-F5344CB8AC3E}">
        <p14:creationId xmlns:p14="http://schemas.microsoft.com/office/powerpoint/2010/main" val="2868491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Orchestration</a:t>
            </a:r>
            <a:r>
              <a:rPr lang="en-US" baseline="0" dirty="0"/>
              <a:t> </a:t>
            </a:r>
            <a:r>
              <a:rPr lang="en-US" dirty="0"/>
              <a:t>Before</a:t>
            </a:r>
          </a:p>
        </p:txBody>
      </p:sp>
      <p:pic>
        <p:nvPicPr>
          <p:cNvPr id="4" name="Picture 3" descr="vs code json configuration file to launch multiple projects">
            <a:extLst>
              <a:ext uri="{FF2B5EF4-FFF2-40B4-BE49-F238E27FC236}">
                <a16:creationId xmlns:a16="http://schemas.microsoft.com/office/drawing/2014/main" id="{A7508D5F-82B7-1C22-7C5E-7684AF68E7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8691" y="1763299"/>
            <a:ext cx="4915114" cy="4222206"/>
          </a:xfrm>
          <a:prstGeom prst="rect">
            <a:avLst/>
          </a:prstGeom>
        </p:spPr>
      </p:pic>
      <p:pic>
        <p:nvPicPr>
          <p:cNvPr id="1026" name="Picture 2" descr="Visual studio configuration to launch multiple projects">
            <a:extLst>
              <a:ext uri="{FF2B5EF4-FFF2-40B4-BE49-F238E27FC236}">
                <a16:creationId xmlns:a16="http://schemas.microsoft.com/office/drawing/2014/main" id="{C9A7F2CF-425B-940D-06F0-2DA12F86812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25244" y="1926814"/>
            <a:ext cx="5602923" cy="3895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13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2">
            <a:extLst>
              <a:ext uri="{FF2B5EF4-FFF2-40B4-BE49-F238E27FC236}">
                <a16:creationId xmlns:a16="http://schemas.microsoft.com/office/drawing/2014/main" id="{B2FFA369-5791-7641-D8B9-8201D30101E3}"/>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Orchestration with .NET Aspire</a:t>
            </a:r>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Orchestration</a:t>
            </a:r>
            <a:endParaRPr lang="en-US" sz="1800"/>
          </a:p>
        </p:txBody>
      </p:sp>
      <p:sp>
        <p:nvSpPr>
          <p:cNvPr id="2" name="TextBox 1" descr="Code showing how to call addproject in the app host for the api service and web project with unique ids">
            <a:extLst>
              <a:ext uri="{FF2B5EF4-FFF2-40B4-BE49-F238E27FC236}">
                <a16:creationId xmlns:a16="http://schemas.microsoft.com/office/drawing/2014/main" id="{060C554A-8BE7-C559-971D-F4FD0DD38D71}"/>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noProof="1">
                <a:solidFill>
                  <a:srgbClr val="0000FF"/>
                </a:solidFill>
                <a:effectLst/>
                <a:latin typeface="Consolas" panose="020B0609020204030204" pitchFamily="49" charset="0"/>
              </a:rPr>
              <a:t>var</a:t>
            </a:r>
            <a:r>
              <a:rPr lang="en-US" sz="2000" b="0" noProof="1">
                <a:solidFill>
                  <a:srgbClr val="000000"/>
                </a:solidFill>
                <a:effectLst/>
                <a:latin typeface="Consolas" panose="020B0609020204030204" pitchFamily="49" charset="0"/>
              </a:rPr>
              <a:t> </a:t>
            </a: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 = </a:t>
            </a:r>
            <a:r>
              <a:rPr lang="en-US" sz="2000" b="0" noProof="1">
                <a:solidFill>
                  <a:srgbClr val="267F99"/>
                </a:solidFill>
                <a:effectLst/>
                <a:latin typeface="Consolas" panose="020B0609020204030204" pitchFamily="49" charset="0"/>
              </a:rPr>
              <a:t>DistributedApplication</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CreateBuilder</a:t>
            </a:r>
            <a:r>
              <a:rPr lang="en-US" sz="2000" b="0" noProof="1">
                <a:solidFill>
                  <a:srgbClr val="000000"/>
                </a:solidFill>
                <a:effectLst/>
                <a:latin typeface="Consolas" panose="020B0609020204030204" pitchFamily="49" charset="0"/>
              </a:rPr>
              <a:t>(</a:t>
            </a:r>
            <a:r>
              <a:rPr lang="en-US" sz="2000" b="0" noProof="1">
                <a:solidFill>
                  <a:srgbClr val="0000FF"/>
                </a:solidFill>
                <a:effectLst/>
                <a:latin typeface="Consolas" panose="020B0609020204030204" pitchFamily="49" charset="0"/>
              </a:rPr>
              <a:t>args</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AddProject</a:t>
            </a:r>
            <a:r>
              <a:rPr lang="en-US" sz="2000" b="0" noProof="1">
                <a:solidFill>
                  <a:srgbClr val="000000"/>
                </a:solidFill>
                <a:effectLst/>
                <a:latin typeface="Consolas" panose="020B0609020204030204" pitchFamily="49" charset="0"/>
              </a:rPr>
              <a:t>&lt;</a:t>
            </a:r>
            <a:r>
              <a:rPr lang="en-US" sz="2000" b="0" noProof="1">
                <a:solidFill>
                  <a:srgbClr val="267F99"/>
                </a:solidFill>
                <a:effectLst/>
                <a:latin typeface="Consolas" panose="020B0609020204030204" pitchFamily="49" charset="0"/>
              </a:rPr>
              <a:t>Projects</a:t>
            </a:r>
            <a:r>
              <a:rPr lang="en-US" sz="2000" b="0" noProof="1">
                <a:solidFill>
                  <a:srgbClr val="000000"/>
                </a:solidFill>
                <a:effectLst/>
                <a:latin typeface="Consolas" panose="020B0609020204030204" pitchFamily="49" charset="0"/>
              </a:rPr>
              <a:t>.</a:t>
            </a:r>
            <a:r>
              <a:rPr lang="en-US" sz="2000" b="0" noProof="1">
                <a:solidFill>
                  <a:srgbClr val="267F99"/>
                </a:solidFill>
                <a:effectLst/>
                <a:latin typeface="Consolas" panose="020B0609020204030204" pitchFamily="49" charset="0"/>
              </a:rPr>
              <a:t>ApiService</a:t>
            </a:r>
            <a:r>
              <a:rPr lang="en-US" sz="2000" b="0" noProof="1">
                <a:solidFill>
                  <a:srgbClr val="000000"/>
                </a:solidFill>
                <a:effectLst/>
                <a:latin typeface="Consolas" panose="020B0609020204030204" pitchFamily="49" charset="0"/>
              </a:rPr>
              <a:t>&gt;(</a:t>
            </a:r>
            <a:r>
              <a:rPr lang="en-US" sz="2000" b="0" noProof="1">
                <a:solidFill>
                  <a:srgbClr val="A31515"/>
                </a:solidFill>
                <a:effectLst/>
                <a:latin typeface="Consolas" panose="020B0609020204030204" pitchFamily="49" charset="0"/>
              </a:rPr>
              <a:t>"apiservice"</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AddProject</a:t>
            </a:r>
            <a:r>
              <a:rPr lang="en-US" sz="2000" b="0" noProof="1">
                <a:solidFill>
                  <a:srgbClr val="000000"/>
                </a:solidFill>
                <a:effectLst/>
                <a:latin typeface="Consolas" panose="020B0609020204030204" pitchFamily="49" charset="0"/>
              </a:rPr>
              <a:t>&lt;</a:t>
            </a:r>
            <a:r>
              <a:rPr lang="en-US" sz="2000" b="0" noProof="1">
                <a:solidFill>
                  <a:srgbClr val="267F99"/>
                </a:solidFill>
                <a:effectLst/>
                <a:latin typeface="Consolas" panose="020B0609020204030204" pitchFamily="49" charset="0"/>
              </a:rPr>
              <a:t>Projects</a:t>
            </a:r>
            <a:r>
              <a:rPr lang="en-US" sz="2000" b="0" noProof="1">
                <a:solidFill>
                  <a:srgbClr val="000000"/>
                </a:solidFill>
                <a:effectLst/>
                <a:latin typeface="Consolas" panose="020B0609020204030204" pitchFamily="49" charset="0"/>
              </a:rPr>
              <a:t>.</a:t>
            </a:r>
            <a:r>
              <a:rPr lang="en-US" sz="2000" b="0" noProof="1">
                <a:solidFill>
                  <a:srgbClr val="267F99"/>
                </a:solidFill>
                <a:effectLst/>
                <a:latin typeface="Consolas" panose="020B0609020204030204" pitchFamily="49" charset="0"/>
              </a:rPr>
              <a:t>Web</a:t>
            </a:r>
            <a:r>
              <a:rPr lang="en-US" sz="2000" b="0" noProof="1">
                <a:solidFill>
                  <a:srgbClr val="000000"/>
                </a:solidFill>
                <a:effectLst/>
                <a:latin typeface="Consolas" panose="020B0609020204030204" pitchFamily="49" charset="0"/>
              </a:rPr>
              <a:t>&gt;(</a:t>
            </a:r>
            <a:r>
              <a:rPr lang="en-US" sz="2000" b="0" noProof="1">
                <a:solidFill>
                  <a:srgbClr val="A31515"/>
                </a:solidFill>
                <a:effectLst/>
                <a:latin typeface="Consolas" panose="020B0609020204030204" pitchFamily="49" charset="0"/>
              </a:rPr>
              <a:t>"webfrontend"</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Build</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Run</a:t>
            </a:r>
            <a:r>
              <a:rPr lang="en-US" sz="2000" b="0" noProof="1">
                <a:solidFill>
                  <a:srgbClr val="000000"/>
                </a:solidFill>
                <a:effectLst/>
                <a:latin typeface="Consolas" panose="020B0609020204030204" pitchFamily="49" charset="0"/>
              </a:rPr>
              <a:t>();</a:t>
            </a:r>
          </a:p>
          <a:p>
            <a:endParaRPr lang="en-US" sz="2000" noProof="1">
              <a:latin typeface="Consolas"/>
            </a:endParaRPr>
          </a:p>
        </p:txBody>
      </p:sp>
    </p:spTree>
    <p:extLst>
      <p:ext uri="{BB962C8B-B14F-4D97-AF65-F5344CB8AC3E}">
        <p14:creationId xmlns:p14="http://schemas.microsoft.com/office/powerpoint/2010/main" val="1425071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After with .NET Aspire</a:t>
            </a:r>
          </a:p>
        </p:txBody>
      </p:sp>
      <p:pic>
        <p:nvPicPr>
          <p:cNvPr id="5" name="Picture 4" descr="App host project in visual studio">
            <a:extLst>
              <a:ext uri="{FF2B5EF4-FFF2-40B4-BE49-F238E27FC236}">
                <a16:creationId xmlns:a16="http://schemas.microsoft.com/office/drawing/2014/main" id="{40315C81-CF6A-7623-0119-8A2A795FD101}"/>
              </a:ext>
            </a:extLst>
          </p:cNvPr>
          <p:cNvPicPr>
            <a:picLocks noChangeAspect="1"/>
          </p:cNvPicPr>
          <p:nvPr/>
        </p:nvPicPr>
        <p:blipFill>
          <a:blip r:embed="rId3"/>
          <a:stretch>
            <a:fillRect/>
          </a:stretch>
        </p:blipFill>
        <p:spPr>
          <a:xfrm>
            <a:off x="6474980" y="179381"/>
            <a:ext cx="3309960" cy="2758300"/>
          </a:xfrm>
          <a:prstGeom prst="rect">
            <a:avLst/>
          </a:prstGeom>
        </p:spPr>
      </p:pic>
      <p:pic>
        <p:nvPicPr>
          <p:cNvPr id="7" name="Picture 6" descr="Debug window in visual studio showing a single launch profile">
            <a:extLst>
              <a:ext uri="{FF2B5EF4-FFF2-40B4-BE49-F238E27FC236}">
                <a16:creationId xmlns:a16="http://schemas.microsoft.com/office/drawing/2014/main" id="{D01448CC-B8F5-76F7-AC53-7E8EE32756CA}"/>
              </a:ext>
            </a:extLst>
          </p:cNvPr>
          <p:cNvPicPr>
            <a:picLocks noChangeAspect="1"/>
          </p:cNvPicPr>
          <p:nvPr/>
        </p:nvPicPr>
        <p:blipFill>
          <a:blip r:embed="rId4"/>
          <a:stretch>
            <a:fillRect/>
          </a:stretch>
        </p:blipFill>
        <p:spPr>
          <a:xfrm>
            <a:off x="1601503" y="2234523"/>
            <a:ext cx="4300713" cy="703158"/>
          </a:xfrm>
          <a:prstGeom prst="rect">
            <a:avLst/>
          </a:prstGeom>
        </p:spPr>
      </p:pic>
      <p:pic>
        <p:nvPicPr>
          <p:cNvPr id="9" name="Picture 8" descr=".net aspire dashboard showing 2 projects running">
            <a:extLst>
              <a:ext uri="{FF2B5EF4-FFF2-40B4-BE49-F238E27FC236}">
                <a16:creationId xmlns:a16="http://schemas.microsoft.com/office/drawing/2014/main" id="{8258B15E-3FB1-C75F-545B-64B462FAB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3513971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46D-2DC3-5B0A-832B-AC848EB3BE41}"/>
              </a:ext>
            </a:extLst>
          </p:cNvPr>
          <p:cNvSpPr>
            <a:spLocks noGrp="1"/>
          </p:cNvSpPr>
          <p:nvPr>
            <p:ph type="title"/>
          </p:nvPr>
        </p:nvSpPr>
        <p:spPr/>
        <p:txBody>
          <a:bodyPr/>
          <a:lstStyle/>
          <a:p>
            <a:r>
              <a:rPr lang="en-US" dirty="0"/>
              <a:t>Visual Studio Tooling for .NET Aspire</a:t>
            </a:r>
          </a:p>
        </p:txBody>
      </p:sp>
      <p:pic>
        <p:nvPicPr>
          <p:cNvPr id="4" name="Untitled Project" descr="Video showing how to right click add orchestration in visual studio">
            <a:hlinkClick r:id="" action="ppaction://media"/>
            <a:extLst>
              <a:ext uri="{FF2B5EF4-FFF2-40B4-BE49-F238E27FC236}">
                <a16:creationId xmlns:a16="http://schemas.microsoft.com/office/drawing/2014/main" id="{E1EE074E-8A37-C4A2-24C6-057BAB49AE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7875" y="1614646"/>
            <a:ext cx="8096250" cy="5029200"/>
          </a:xfrm>
          <a:prstGeom prst="rect">
            <a:avLst/>
          </a:prstGeom>
        </p:spPr>
      </p:pic>
    </p:spTree>
    <p:extLst>
      <p:ext uri="{BB962C8B-B14F-4D97-AF65-F5344CB8AC3E}">
        <p14:creationId xmlns:p14="http://schemas.microsoft.com/office/powerpoint/2010/main" val="41407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E5D7CC9F-895A-C2A0-CF79-3929D9BDFCE7}"/>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Service Discovery</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26215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dirty="0"/>
              <a:t>Service Discovery Before</a:t>
            </a:r>
          </a:p>
        </p:txBody>
      </p:sp>
      <p:sp>
        <p:nvSpPr>
          <p:cNvPr id="5" name="TextBox 4" descr="Code showing configuration settings in json with hardcoded localhost settings">
            <a:extLst>
              <a:ext uri="{FF2B5EF4-FFF2-40B4-BE49-F238E27FC236}">
                <a16:creationId xmlns:a16="http://schemas.microsoft.com/office/drawing/2014/main" id="{632A242B-209D-2A5C-5DE6-F9184E7327F3}"/>
              </a:ext>
            </a:extLst>
          </p:cNvPr>
          <p:cNvSpPr txBox="1"/>
          <p:nvPr/>
        </p:nvSpPr>
        <p:spPr>
          <a:xfrm>
            <a:off x="834190" y="1696453"/>
            <a:ext cx="6292515" cy="2800767"/>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
        <p:nvSpPr>
          <p:cNvPr id="3" name="TextBox 2" descr="Code showing addhttpclient pulling the configuration setting out">
            <a:extLst>
              <a:ext uri="{FF2B5EF4-FFF2-40B4-BE49-F238E27FC236}">
                <a16:creationId xmlns:a16="http://schemas.microsoft.com/office/drawing/2014/main" id="{DD9BB7A5-AC74-B389-A35C-C6BACF4D8870}"/>
              </a:ext>
            </a:extLst>
          </p:cNvPr>
          <p:cNvSpPr txBox="1"/>
          <p:nvPr/>
        </p:nvSpPr>
        <p:spPr>
          <a:xfrm>
            <a:off x="3741822" y="4864768"/>
            <a:ext cx="7926803" cy="1815882"/>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spTree>
    <p:extLst>
      <p:ext uri="{BB962C8B-B14F-4D97-AF65-F5344CB8AC3E}">
        <p14:creationId xmlns:p14="http://schemas.microsoft.com/office/powerpoint/2010/main" val="2052651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BAAB-7DDF-883D-05F3-9B8CE971DAA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Service Discovery with .NET Aspire</a:t>
            </a:r>
          </a:p>
        </p:txBody>
      </p:sp>
      <p:sp>
        <p:nvSpPr>
          <p:cNvPr id="6" name="Rectangle: Rounded Corners 5">
            <a:extLst>
              <a:ext uri="{FF2B5EF4-FFF2-40B4-BE49-F238E27FC236}">
                <a16:creationId xmlns:a16="http://schemas.microsoft.com/office/drawing/2014/main" id="{B5053D98-B331-1B53-A697-415B294716B6}"/>
              </a:ext>
              <a:ext uri="{C183D7F6-B498-43B3-948B-1728B52AA6E4}">
                <adec:decorative xmlns:adec="http://schemas.microsoft.com/office/drawing/2017/decorative" val="1"/>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F3F89D38-5E28-2839-04C9-FD75C340A6D8}"/>
              </a:ext>
              <a:ext uri="{C183D7F6-B498-43B3-948B-1728B52AA6E4}">
                <adec:decorative xmlns:adec="http://schemas.microsoft.com/office/drawing/2017/decorative" val="1"/>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1CBACB0-AD77-7CB7-0B88-828DAE95D364}"/>
              </a:ext>
            </a:extLst>
          </p:cNvPr>
          <p:cNvSpPr txBox="1"/>
          <p:nvPr/>
        </p:nvSpPr>
        <p:spPr>
          <a:xfrm>
            <a:off x="3513171" y="161108"/>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a:solidFill>
                  <a:schemeClr val="bg1"/>
                </a:solidFill>
              </a:rPr>
              <a:t>Service Discovery</a:t>
            </a:r>
          </a:p>
        </p:txBody>
      </p:sp>
      <p:sp>
        <p:nvSpPr>
          <p:cNvPr id="5" name="TextBox 4" descr="Code showing off how to call WithReference to reference the api service from web front end">
            <a:extLst>
              <a:ext uri="{FF2B5EF4-FFF2-40B4-BE49-F238E27FC236}">
                <a16:creationId xmlns:a16="http://schemas.microsoft.com/office/drawing/2014/main" id="{77C91CCF-4DFF-81F6-A045-76DB459A3384}"/>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10" name="TextBox 9" descr="code in the project for addhttpclient with https+http://apiservice that will discovery the service with .net aspire">
            <a:extLst>
              <a:ext uri="{FF2B5EF4-FFF2-40B4-BE49-F238E27FC236}">
                <a16:creationId xmlns:a16="http://schemas.microsoft.com/office/drawing/2014/main" id="{0636C344-56E7-0488-BC02-DB93B2F7D7A3}"/>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04694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dirty="0"/>
              <a:t>There are still connection strings 😀</a:t>
            </a:r>
          </a:p>
        </p:txBody>
      </p:sp>
      <p:pic>
        <p:nvPicPr>
          <p:cNvPr id="4" name="Picture 3" descr=".net aspire dashboard showing configuration settings for web project">
            <a:extLst>
              <a:ext uri="{FF2B5EF4-FFF2-40B4-BE49-F238E27FC236}">
                <a16:creationId xmlns:a16="http://schemas.microsoft.com/office/drawing/2014/main" id="{4D0355ED-BE93-8895-EDEB-FD75589D60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5862" y="1377387"/>
            <a:ext cx="9020275" cy="5306991"/>
          </a:xfrm>
          <a:prstGeom prst="rect">
            <a:avLst/>
          </a:prstGeom>
        </p:spPr>
      </p:pic>
      <p:sp>
        <p:nvSpPr>
          <p:cNvPr id="5" name="Rectangle 4" descr="red rectangle highlighting connection strings">
            <a:extLst>
              <a:ext uri="{FF2B5EF4-FFF2-40B4-BE49-F238E27FC236}">
                <a16:creationId xmlns:a16="http://schemas.microsoft.com/office/drawing/2014/main" id="{224B585F-3355-C895-053D-346CF75B5543}"/>
              </a:ext>
            </a:extLst>
          </p:cNvPr>
          <p:cNvSpPr/>
          <p:nvPr/>
        </p:nvSpPr>
        <p:spPr>
          <a:xfrm>
            <a:off x="1886544" y="6080568"/>
            <a:ext cx="5162308" cy="5960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72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346BF9F5-7A19-2E2D-D465-5D814F73F6B5}"/>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Integrations</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4579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0C9D-83B2-FA86-A32C-A0EB17F9D825}"/>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Integrations Overview</a:t>
            </a:r>
          </a:p>
        </p:txBody>
      </p:sp>
      <p:pic>
        <p:nvPicPr>
          <p:cNvPr id="4" name="Picture 3" descr=".net aspire logo">
            <a:extLst>
              <a:ext uri="{FF2B5EF4-FFF2-40B4-BE49-F238E27FC236}">
                <a16:creationId xmlns:a16="http://schemas.microsoft.com/office/drawing/2014/main" id="{C78BB145-EA76-831C-8E73-B2145EC451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1" name="TextBox 10">
            <a:extLst>
              <a:ext uri="{FF2B5EF4-FFF2-40B4-BE49-F238E27FC236}">
                <a16:creationId xmlns:a16="http://schemas.microsoft.com/office/drawing/2014/main" id="{14D51C7F-2075-36CD-70EE-E93ABCDC3035}"/>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dirty="0">
                <a:solidFill>
                  <a:schemeClr val="bg1"/>
                </a:solidFill>
              </a:rPr>
              <a:t>Integrations</a:t>
            </a:r>
          </a:p>
        </p:txBody>
      </p:sp>
      <p:pic>
        <p:nvPicPr>
          <p:cNvPr id="24" name="Graphic 23" descr="rabbit mq logo">
            <a:extLst>
              <a:ext uri="{FF2B5EF4-FFF2-40B4-BE49-F238E27FC236}">
                <a16:creationId xmlns:a16="http://schemas.microsoft.com/office/drawing/2014/main" id="{FFFD8120-7BA8-1242-5729-A328EA3EE4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85489" y="3186220"/>
            <a:ext cx="1821741" cy="285971"/>
          </a:xfrm>
          <a:prstGeom prst="rect">
            <a:avLst/>
          </a:prstGeom>
        </p:spPr>
      </p:pic>
      <p:pic>
        <p:nvPicPr>
          <p:cNvPr id="27" name="Graphic 26" descr="redis logo">
            <a:extLst>
              <a:ext uri="{FF2B5EF4-FFF2-40B4-BE49-F238E27FC236}">
                <a16:creationId xmlns:a16="http://schemas.microsoft.com/office/drawing/2014/main" id="{24204662-8BA1-CDB3-4AD0-1DDAB26FD73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459" y="3183239"/>
            <a:ext cx="1439462" cy="491523"/>
          </a:xfrm>
          <a:prstGeom prst="rect">
            <a:avLst/>
          </a:prstGeom>
        </p:spPr>
      </p:pic>
      <p:grpSp>
        <p:nvGrpSpPr>
          <p:cNvPr id="13" name="Group 12" descr="sql and postrgres logos">
            <a:extLst>
              <a:ext uri="{FF2B5EF4-FFF2-40B4-BE49-F238E27FC236}">
                <a16:creationId xmlns:a16="http://schemas.microsoft.com/office/drawing/2014/main" id="{B7B1F35C-88E6-75FB-B07F-335CA8753B12}"/>
              </a:ext>
            </a:extLst>
          </p:cNvPr>
          <p:cNvGrpSpPr/>
          <p:nvPr/>
        </p:nvGrpSpPr>
        <p:grpSpPr>
          <a:xfrm>
            <a:off x="1364311" y="4072280"/>
            <a:ext cx="1921179" cy="718588"/>
            <a:chOff x="1558028" y="4397397"/>
            <a:chExt cx="1921429" cy="718682"/>
          </a:xfrm>
        </p:grpSpPr>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58028" y="4397397"/>
              <a:ext cx="718682" cy="718682"/>
            </a:xfrm>
            <a:prstGeom prst="rect">
              <a:avLst/>
            </a:prstGeom>
          </p:spPr>
        </p:pic>
      </p:grpSp>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565675" y="407228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zure ai logo">
            <a:extLst>
              <a:ext uri="{FF2B5EF4-FFF2-40B4-BE49-F238E27FC236}">
                <a16:creationId xmlns:a16="http://schemas.microsoft.com/office/drawing/2014/main" id="{8CA51CA4-A43B-8B58-27E5-EFE6E92AB82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7658" y="5340831"/>
            <a:ext cx="668818" cy="668818"/>
          </a:xfrm>
          <a:prstGeom prst="rect">
            <a:avLst/>
          </a:prstGeom>
        </p:spPr>
      </p:pic>
      <p:pic>
        <p:nvPicPr>
          <p:cNvPr id="6" name="Graphic 5" descr="azure tables logo">
            <a:extLst>
              <a:ext uri="{FF2B5EF4-FFF2-40B4-BE49-F238E27FC236}">
                <a16:creationId xmlns:a16="http://schemas.microsoft.com/office/drawing/2014/main" id="{C6AEDE91-40D5-2455-F34D-7B1AC084817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57532" y="5326948"/>
            <a:ext cx="732552" cy="732552"/>
          </a:xfrm>
          <a:prstGeom prst="rect">
            <a:avLst/>
          </a:prstGeom>
        </p:spPr>
      </p:pic>
      <p:pic>
        <p:nvPicPr>
          <p:cNvPr id="8" name="Graphic 7" descr="azure queues logo">
            <a:extLst>
              <a:ext uri="{FF2B5EF4-FFF2-40B4-BE49-F238E27FC236}">
                <a16:creationId xmlns:a16="http://schemas.microsoft.com/office/drawing/2014/main" id="{217D9D4B-7EA2-A366-9A66-8242184C71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876559" y="5326948"/>
            <a:ext cx="732552" cy="732552"/>
          </a:xfrm>
          <a:prstGeom prst="rect">
            <a:avLst/>
          </a:prstGeom>
        </p:spPr>
      </p:pic>
      <p:pic>
        <p:nvPicPr>
          <p:cNvPr id="10" name="Graphic 9" descr="azure blobs logo">
            <a:extLst>
              <a:ext uri="{FF2B5EF4-FFF2-40B4-BE49-F238E27FC236}">
                <a16:creationId xmlns:a16="http://schemas.microsoft.com/office/drawing/2014/main" id="{A89BB46C-6032-7658-9C19-92993205808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95585" y="5313053"/>
            <a:ext cx="732552" cy="732552"/>
          </a:xfrm>
          <a:prstGeom prst="rect">
            <a:avLst/>
          </a:prstGeom>
        </p:spPr>
      </p:pic>
      <p:pic>
        <p:nvPicPr>
          <p:cNvPr id="23" name="Graphic 22" descr="azure key vault logo">
            <a:extLst>
              <a:ext uri="{FF2B5EF4-FFF2-40B4-BE49-F238E27FC236}">
                <a16:creationId xmlns:a16="http://schemas.microsoft.com/office/drawing/2014/main" id="{20AA081F-BA4F-8E45-B7EC-66DA83CE5AD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703206" y="5285292"/>
            <a:ext cx="749111" cy="749111"/>
          </a:xfrm>
          <a:prstGeom prst="rect">
            <a:avLst/>
          </a:prstGeom>
        </p:spPr>
      </p:pic>
      <p:grpSp>
        <p:nvGrpSpPr>
          <p:cNvPr id="22" name="Group 21" descr="nuget home page in a browser">
            <a:extLst>
              <a:ext uri="{FF2B5EF4-FFF2-40B4-BE49-F238E27FC236}">
                <a16:creationId xmlns:a16="http://schemas.microsoft.com/office/drawing/2014/main" id="{59C10C4A-673E-3552-B2E1-C56ED1D060DA}"/>
              </a:ext>
            </a:extLst>
          </p:cNvPr>
          <p:cNvGrpSpPr/>
          <p:nvPr/>
        </p:nvGrpSpPr>
        <p:grpSpPr>
          <a:xfrm>
            <a:off x="6096001" y="1914690"/>
            <a:ext cx="6142825" cy="4942864"/>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1633AE3E-47A7-B600-A86B-4F2F6D9207BA}"/>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C6B366E6-551E-7CF5-3F79-0135B9893E34}"/>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05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https://www.nuget.org</a:t>
              </a:r>
            </a:p>
          </p:txBody>
        </p:sp>
        <p:sp>
          <p:nvSpPr>
            <p:cNvPr id="17" name="Rectangle 16">
              <a:extLst>
                <a:ext uri="{FF2B5EF4-FFF2-40B4-BE49-F238E27FC236}">
                  <a16:creationId xmlns:a16="http://schemas.microsoft.com/office/drawing/2014/main" id="{D25B9800-EC10-22B8-61E3-82CDCDCA9E1F}"/>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9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Nuget Gallery | Home</a:t>
              </a:r>
            </a:p>
          </p:txBody>
        </p:sp>
        <p:pic>
          <p:nvPicPr>
            <p:cNvPr id="21" name="Graphic 20">
              <a:extLst>
                <a:ext uri="{FF2B5EF4-FFF2-40B4-BE49-F238E27FC236}">
                  <a16:creationId xmlns:a16="http://schemas.microsoft.com/office/drawing/2014/main" id="{B2746F9E-F435-6B08-CE24-C2B49763EF3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256287" y="2054592"/>
              <a:ext cx="168326" cy="168326"/>
            </a:xfrm>
            <a:prstGeom prst="rect">
              <a:avLst/>
            </a:prstGeom>
          </p:spPr>
        </p:pic>
      </p:grpSp>
      <p:pic>
        <p:nvPicPr>
          <p:cNvPr id="26" name="Picture 25">
            <a:extLst>
              <a:ext uri="{FF2B5EF4-FFF2-40B4-BE49-F238E27FC236}">
                <a16:creationId xmlns:a16="http://schemas.microsoft.com/office/drawing/2014/main" id="{0CA64AA3-C774-541D-DC67-4663A6B9C828}"/>
              </a:ext>
              <a:ext uri="{C183D7F6-B498-43B3-948B-1728B52AA6E4}">
                <adec:decorative xmlns:adec="http://schemas.microsoft.com/office/drawing/2017/decorative" val="1"/>
              </a:ext>
            </a:extLst>
          </p:cNvPr>
          <p:cNvPicPr>
            <a:picLocks noChangeAspect="1"/>
          </p:cNvPicPr>
          <p:nvPr/>
        </p:nvPicPr>
        <p:blipFill rotWithShape="1">
          <a:blip r:embed="rId26" cstate="email">
            <a:extLst>
              <a:ext uri="{28A0092B-C50C-407E-A947-70E740481C1C}">
                <a14:useLocalDpi xmlns:a14="http://schemas.microsoft.com/office/drawing/2010/main"/>
              </a:ext>
            </a:extLst>
          </a:blip>
          <a:srcRect/>
          <a:stretch/>
        </p:blipFill>
        <p:spPr>
          <a:xfrm>
            <a:off x="6096001" y="2649747"/>
            <a:ext cx="6142825" cy="3598286"/>
          </a:xfrm>
          <a:prstGeom prst="rect">
            <a:avLst/>
          </a:prstGeom>
        </p:spPr>
      </p:pic>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fade">
                                      <p:cBhvr>
                                        <p:cTn id="22" dur="500"/>
                                        <p:tgtEl>
                                          <p:spTgt spid="922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0"/>
                                  </p:stCondLst>
                                  <p:childTnLst>
                                    <p:animMotion origin="layout" path="M 0 0.04606 L 0 0 " pathEditMode="relative" rAng="0" ptsTypes="AA">
                                      <p:cBhvr>
                                        <p:cTn id="43" dur="500" fill="hold"/>
                                        <p:tgtEl>
                                          <p:spTgt spid="22"/>
                                        </p:tgtEl>
                                        <p:attrNameLst>
                                          <p:attrName>ppt_x</p:attrName>
                                          <p:attrName>ppt_y</p:attrName>
                                        </p:attrNameLst>
                                      </p:cBhvr>
                                      <p:rCtr x="0" y="-2315"/>
                                    </p:animMotion>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42" presetClass="path" presetSubtype="0" decel="100000" fill="hold" nodeType="withEffect">
                                  <p:stCondLst>
                                    <p:cond delay="0"/>
                                  </p:stCondLst>
                                  <p:childTnLst>
                                    <p:animMotion origin="layout" path="M -3.125E-6 0.04607 L -3.125E-6 -1.11111E-6 " pathEditMode="relative" rAng="0" ptsTypes="AA">
                                      <p:cBhvr>
                                        <p:cTn id="48" dur="500" fill="hold"/>
                                        <p:tgtEl>
                                          <p:spTgt spid="2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A3B2AB-074F-E4FF-42F3-0134E874FDB7}"/>
              </a:ext>
            </a:extLst>
          </p:cNvPr>
          <p:cNvSpPr txBox="1"/>
          <p:nvPr/>
        </p:nvSpPr>
        <p:spPr>
          <a:xfrm>
            <a:off x="3718560" y="2500480"/>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All Learning Resources</a:t>
            </a:r>
          </a:p>
        </p:txBody>
      </p:sp>
      <p:sp>
        <p:nvSpPr>
          <p:cNvPr id="7" name="TextBox 6">
            <a:extLst>
              <a:ext uri="{FF2B5EF4-FFF2-40B4-BE49-F238E27FC236}">
                <a16:creationId xmlns:a16="http://schemas.microsoft.com/office/drawing/2014/main" id="{E0A4B1AA-D471-9F8A-C144-749E9E9CEC1C}"/>
              </a:ext>
            </a:extLst>
          </p:cNvPr>
          <p:cNvSpPr txBox="1"/>
          <p:nvPr/>
        </p:nvSpPr>
        <p:spPr>
          <a:xfrm>
            <a:off x="3718560" y="3298130"/>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8" name="TextBox 7">
            <a:extLst>
              <a:ext uri="{FF2B5EF4-FFF2-40B4-BE49-F238E27FC236}">
                <a16:creationId xmlns:a16="http://schemas.microsoft.com/office/drawing/2014/main" id="{283A02C4-F2E6-7755-BCB3-B709F18ED336}"/>
              </a:ext>
            </a:extLst>
          </p:cNvPr>
          <p:cNvSpPr txBox="1"/>
          <p:nvPr/>
        </p:nvSpPr>
        <p:spPr>
          <a:xfrm>
            <a:off x="3718560" y="4263418"/>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Workshop Repository</a:t>
            </a:r>
          </a:p>
        </p:txBody>
      </p:sp>
      <p:sp>
        <p:nvSpPr>
          <p:cNvPr id="9" name="TextBox 8">
            <a:extLst>
              <a:ext uri="{FF2B5EF4-FFF2-40B4-BE49-F238E27FC236}">
                <a16:creationId xmlns:a16="http://schemas.microsoft.com/office/drawing/2014/main" id="{6CBB7AB0-02DC-3A23-586C-C0593F64935E}"/>
              </a:ext>
            </a:extLst>
          </p:cNvPr>
          <p:cNvSpPr txBox="1"/>
          <p:nvPr/>
        </p:nvSpPr>
        <p:spPr>
          <a:xfrm>
            <a:off x="1621972" y="5061068"/>
            <a:ext cx="8948057"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github.com/dotnet-presentations/dotnet-aspire-workshop</a:t>
            </a:r>
          </a:p>
        </p:txBody>
      </p:sp>
      <p:pic>
        <p:nvPicPr>
          <p:cNvPr id="10" name="Picture 9" descr=".NET Aspire logo">
            <a:extLst>
              <a:ext uri="{FF2B5EF4-FFF2-40B4-BE49-F238E27FC236}">
                <a16:creationId xmlns:a16="http://schemas.microsoft.com/office/drawing/2014/main" id="{12D737AD-8A31-8B56-479A-B4ABC56DAB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414156"/>
            <a:ext cx="5914192" cy="1588192"/>
          </a:xfrm>
          <a:prstGeom prst="rect">
            <a:avLst/>
          </a:prstGeom>
        </p:spPr>
      </p:pic>
      <p:sp>
        <p:nvSpPr>
          <p:cNvPr id="3" name="Text Placeholder 2">
            <a:extLst>
              <a:ext uri="{FF2B5EF4-FFF2-40B4-BE49-F238E27FC236}">
                <a16:creationId xmlns:a16="http://schemas.microsoft.com/office/drawing/2014/main" id="{D09D358A-812A-B711-9B8D-F6021C4C2346}"/>
              </a:ext>
            </a:extLst>
          </p:cNvPr>
          <p:cNvSpPr>
            <a:spLocks noGrp="1"/>
          </p:cNvSpPr>
          <p:nvPr>
            <p:ph type="body" sz="quarter" idx="18"/>
          </p:nvPr>
        </p:nvSpPr>
        <p:spPr>
          <a:xfrm>
            <a:off x="364541" y="59099"/>
            <a:ext cx="10512425" cy="608014"/>
          </a:xfrm>
        </p:spPr>
        <p:txBody>
          <a:bodyPr/>
          <a:lstStyle/>
          <a:p>
            <a:endParaRPr lang="nb-NO" dirty="0"/>
          </a:p>
          <a:p>
            <a:endParaRPr lang="LID4096" dirty="0"/>
          </a:p>
        </p:txBody>
      </p:sp>
      <p:sp>
        <p:nvSpPr>
          <p:cNvPr id="5" name="Title 4">
            <a:extLst>
              <a:ext uri="{FF2B5EF4-FFF2-40B4-BE49-F238E27FC236}">
                <a16:creationId xmlns:a16="http://schemas.microsoft.com/office/drawing/2014/main" id="{41D9F6D6-6DDC-8ABE-CF73-12BA0E7E5606}"/>
              </a:ext>
            </a:extLst>
          </p:cNvPr>
          <p:cNvSpPr>
            <a:spLocks noGrp="1"/>
          </p:cNvSpPr>
          <p:nvPr>
            <p:ph type="title"/>
          </p:nvPr>
        </p:nvSpPr>
        <p:spPr/>
        <p:txBody>
          <a:bodyPr/>
          <a:lstStyle/>
          <a:p>
            <a:endParaRPr lang="LID4096"/>
          </a:p>
        </p:txBody>
      </p:sp>
    </p:spTree>
    <p:extLst>
      <p:ext uri="{BB962C8B-B14F-4D97-AF65-F5344CB8AC3E}">
        <p14:creationId xmlns:p14="http://schemas.microsoft.com/office/powerpoint/2010/main" val="23658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0.04607 L 0 -2.96296E-6 " pathEditMode="relative" rAng="0" ptsTypes="AA">
                                      <p:cBhvr>
                                        <p:cTn id="9" dur="500" fill="hold"/>
                                        <p:tgtEl>
                                          <p:spTgt spid="6"/>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0.04606 L 0 4.81481E-6 " pathEditMode="relative" rAng="0" ptsTypes="AA">
                                      <p:cBhvr>
                                        <p:cTn id="14" dur="500" fill="hold"/>
                                        <p:tgtEl>
                                          <p:spTgt spid="7"/>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grpId="1" nodeType="withEffect">
                                  <p:stCondLst>
                                    <p:cond delay="0"/>
                                  </p:stCondLst>
                                  <p:childTnLst>
                                    <p:animMotion origin="layout" path="M 0 0.04606 L 0 2.59259E-6 " pathEditMode="relative" rAng="0" ptsTypes="AA">
                                      <p:cBhvr>
                                        <p:cTn id="20" dur="500" fill="hold"/>
                                        <p:tgtEl>
                                          <p:spTgt spid="8"/>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42" presetClass="path" presetSubtype="0" decel="100000" fill="hold" grpId="1" nodeType="withEffect">
                                  <p:stCondLst>
                                    <p:cond delay="0"/>
                                  </p:stCondLst>
                                  <p:childTnLst>
                                    <p:animMotion origin="layout" path="M 0 0.04606 L 0 3.7037E-7 " pathEditMode="relative" rAng="0" ptsTypes="AA">
                                      <p:cBhvr>
                                        <p:cTn id="25" dur="500" fill="hold"/>
                                        <p:tgtEl>
                                          <p:spTgt spid="9"/>
                                        </p:tgtEl>
                                        <p:attrNameLst>
                                          <p:attrName>ppt_x</p:attrName>
                                          <p:attrName>ppt_y</p:attrName>
                                        </p:attrNameLst>
                                      </p:cBhvr>
                                      <p:rCtr x="0" y="-2315"/>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nodeType="withEffect">
                                  <p:stCondLst>
                                    <p:cond delay="0"/>
                                  </p:stCondLst>
                                  <p:childTnLst>
                                    <p:animMotion origin="layout" path="M 0 0.04606 L 0 2.59259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1710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2">
            <a:extLst>
              <a:ext uri="{FF2B5EF4-FFF2-40B4-BE49-F238E27FC236}">
                <a16:creationId xmlns:a16="http://schemas.microsoft.com/office/drawing/2014/main" id="{C7E496DB-674D-328D-AD4D-53DDCCDB3F5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Hosting Integration</a:t>
            </a: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a:solidFill>
                  <a:schemeClr val="bg1"/>
                </a:solidFill>
                <a:latin typeface="Open Sans SemiBold"/>
                <a:ea typeface="Open Sans SemiBold"/>
                <a:cs typeface="Open Sans SemiBold"/>
              </a:rPr>
              <a:t>Hosting Integration</a:t>
            </a:r>
            <a:endParaRPr lang="en-US" sz="1800" dirty="0"/>
          </a:p>
        </p:txBody>
      </p:sp>
      <p:pic>
        <p:nvPicPr>
          <p:cNvPr id="15" name="Picture 14" descr=".NET Aspire logo">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8" name="TextBox 7" descr="Code showing how to add postres, database, and redis and how to reference them in code calling WithReference">
            <a:extLst>
              <a:ext uri="{FF2B5EF4-FFF2-40B4-BE49-F238E27FC236}">
                <a16:creationId xmlns:a16="http://schemas.microsoft.com/office/drawing/2014/main" id="{6F2CC49A-EC2D-81CC-C4B5-BA8D57D839E3}"/>
              </a:ext>
            </a:extLst>
          </p:cNvPr>
          <p:cNvSpPr txBox="1"/>
          <p:nvPr/>
        </p:nvSpPr>
        <p:spPr>
          <a:xfrm>
            <a:off x="996282" y="224627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 name="Rectangle 1" descr="rectangle highlighting the add database and add redis in app project">
            <a:extLst>
              <a:ext uri="{FF2B5EF4-FFF2-40B4-BE49-F238E27FC236}">
                <a16:creationId xmlns:a16="http://schemas.microsoft.com/office/drawing/2014/main" id="{C8B69632-0CCF-085B-2316-A23179D9C3CA}"/>
              </a:ext>
            </a:extLst>
          </p:cNvPr>
          <p:cNvSpPr/>
          <p:nvPr/>
        </p:nvSpPr>
        <p:spPr>
          <a:xfrm>
            <a:off x="996282" y="276570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descr="arrow pointing at with reference for database">
            <a:extLst>
              <a:ext uri="{FF2B5EF4-FFF2-40B4-BE49-F238E27FC236}">
                <a16:creationId xmlns:a16="http://schemas.microsoft.com/office/drawing/2014/main" id="{680748AB-B006-6E1B-2045-BADAFDFBA724}"/>
              </a:ext>
            </a:extLst>
          </p:cNvPr>
          <p:cNvSpPr/>
          <p:nvPr/>
        </p:nvSpPr>
        <p:spPr>
          <a:xfrm rot="5571562">
            <a:off x="6926943" y="417846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descr="arrow pointing at withreference for adding cache to frontend">
            <a:extLst>
              <a:ext uri="{FF2B5EF4-FFF2-40B4-BE49-F238E27FC236}">
                <a16:creationId xmlns:a16="http://schemas.microsoft.com/office/drawing/2014/main" id="{ED68176E-0B74-AC52-2CDE-95D28A365960}"/>
              </a:ext>
            </a:extLst>
          </p:cNvPr>
          <p:cNvSpPr/>
          <p:nvPr/>
        </p:nvSpPr>
        <p:spPr>
          <a:xfrm rot="5571562">
            <a:off x="5124621" y="530787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Oval 5">
            <a:extLst>
              <a:ext uri="{FF2B5EF4-FFF2-40B4-BE49-F238E27FC236}">
                <a16:creationId xmlns:a16="http://schemas.microsoft.com/office/drawing/2014/main" id="{1175209D-748B-8D67-2645-C9863AA52B4B}"/>
              </a:ext>
            </a:extLst>
          </p:cNvPr>
          <p:cNvSpPr/>
          <p:nvPr/>
        </p:nvSpPr>
        <p:spPr>
          <a:xfrm>
            <a:off x="8813800" y="171788"/>
            <a:ext cx="3329353" cy="2391507"/>
          </a:xfrm>
          <a:prstGeom prst="wedgeEllipseCallout">
            <a:avLst>
              <a:gd name="adj1" fmla="val -46302"/>
              <a:gd name="adj2" fmla="val 67075"/>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Automatically will pull down container image and start it in Docker or </a:t>
            </a:r>
            <a:r>
              <a:rPr lang="en-US" err="1"/>
              <a:t>Podman</a:t>
            </a:r>
            <a:r>
              <a:rPr lang="en-US"/>
              <a:t>!</a:t>
            </a:r>
          </a:p>
        </p:txBody>
      </p:sp>
    </p:spTree>
    <p:extLst>
      <p:ext uri="{BB962C8B-B14F-4D97-AF65-F5344CB8AC3E}">
        <p14:creationId xmlns:p14="http://schemas.microsoft.com/office/powerpoint/2010/main" val="332295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1.66667E-6 0.04607 L 1.66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2" grpId="0" animBg="1"/>
      <p:bldP spid="4" grpId="0" animBg="1"/>
      <p:bldP spid="5"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5752F3CD-4423-9B12-295D-1CCA1E1F032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182557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descr="grouping of 4 areas. Deploy as you do today, aws cdk, azure dev cli, and visual studio">
            <a:extLst>
              <a:ext uri="{FF2B5EF4-FFF2-40B4-BE49-F238E27FC236}">
                <a16:creationId xmlns:a16="http://schemas.microsoft.com/office/drawing/2014/main" id="{0B92C295-DB4F-3167-FF5D-E1153E6026F8}"/>
              </a:ext>
              <a:ext uri="{C183D7F6-B498-43B3-948B-1728B52AA6E4}">
                <adec:decorative xmlns:adec="http://schemas.microsoft.com/office/drawing/2017/decorative" val="0"/>
              </a:ext>
            </a:extLst>
          </p:cNvPr>
          <p:cNvSpPr/>
          <p:nvPr/>
        </p:nvSpPr>
        <p:spPr>
          <a:xfrm>
            <a:off x="1058651" y="23793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Flexible Integrations &amp; Deployment</a:t>
            </a:r>
          </a:p>
        </p:txBody>
      </p:sp>
      <p:sp>
        <p:nvSpPr>
          <p:cNvPr id="16" name="TextBox 15">
            <a:extLst>
              <a:ext uri="{FF2B5EF4-FFF2-40B4-BE49-F238E27FC236}">
                <a16:creationId xmlns:a16="http://schemas.microsoft.com/office/drawing/2014/main" id="{431D1D13-ED0C-8FBB-25E8-927DDF558112}"/>
              </a:ext>
            </a:extLst>
          </p:cNvPr>
          <p:cNvSpPr txBox="1"/>
          <p:nvPr/>
        </p:nvSpPr>
        <p:spPr>
          <a:xfrm>
            <a:off x="2005090" y="4613435"/>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How You Do It Today!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227652" y="46134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AWS CDK</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389996"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Azure Dev CLI</a:t>
            </a:r>
          </a:p>
        </p:txBody>
      </p:sp>
      <p:sp>
        <p:nvSpPr>
          <p:cNvPr id="22" name="TextBox 21">
            <a:extLst>
              <a:ext uri="{FF2B5EF4-FFF2-40B4-BE49-F238E27FC236}">
                <a16:creationId xmlns:a16="http://schemas.microsoft.com/office/drawing/2014/main" id="{2DEF1889-1C2E-C659-2740-F0B6DDFCF78C}"/>
              </a:ext>
            </a:extLst>
          </p:cNvPr>
          <p:cNvSpPr txBox="1"/>
          <p:nvPr/>
        </p:nvSpPr>
        <p:spPr>
          <a:xfrm>
            <a:off x="8652447"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Visual Studio</a:t>
            </a:r>
          </a:p>
        </p:txBody>
      </p:sp>
      <p:grpSp>
        <p:nvGrpSpPr>
          <p:cNvPr id="4" name="Group 3">
            <a:extLst>
              <a:ext uri="{FF2B5EF4-FFF2-40B4-BE49-F238E27FC236}">
                <a16:creationId xmlns:a16="http://schemas.microsoft.com/office/drawing/2014/main" id="{E07BA63F-538B-E142-3858-8DC3AFAEA9A0}"/>
              </a:ext>
              <a:ext uri="{C183D7F6-B498-43B3-948B-1728B52AA6E4}">
                <adec:decorative xmlns:adec="http://schemas.microsoft.com/office/drawing/2017/decorative" val="1"/>
              </a:ext>
            </a:extLst>
          </p:cNvPr>
          <p:cNvGrpSpPr/>
          <p:nvPr/>
        </p:nvGrpSpPr>
        <p:grpSpPr>
          <a:xfrm>
            <a:off x="1644054" y="2852829"/>
            <a:ext cx="8472962" cy="1703538"/>
            <a:chOff x="1644054" y="2852829"/>
            <a:chExt cx="8472962" cy="1703538"/>
          </a:xfrm>
        </p:grpSpPr>
        <p:pic>
          <p:nvPicPr>
            <p:cNvPr id="3" name="Picture 2" descr="Azure Dev CLI Logo">
              <a:extLst>
                <a:ext uri="{FF2B5EF4-FFF2-40B4-BE49-F238E27FC236}">
                  <a16:creationId xmlns:a16="http://schemas.microsoft.com/office/drawing/2014/main" id="{5F9C4139-C335-9E14-F3FE-9B71B6C618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21" name="Picture 20" descr="Aws cdk logo">
              <a:extLst>
                <a:ext uri="{FF2B5EF4-FFF2-40B4-BE49-F238E27FC236}">
                  <a16:creationId xmlns:a16="http://schemas.microsoft.com/office/drawing/2014/main" id="{71B38BE8-30A7-B966-34BD-6F4ABB7E6B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pic>
          <p:nvPicPr>
            <p:cNvPr id="1026" name="Picture 2" descr="VIsual studio code logo">
              <a:extLst>
                <a:ext uri="{FF2B5EF4-FFF2-40B4-BE49-F238E27FC236}">
                  <a16:creationId xmlns:a16="http://schemas.microsoft.com/office/drawing/2014/main" id="{3ED201A0-19C6-03E5-73F4-8A72E1A2B69C}"/>
                </a:ext>
                <a:ext uri="{C183D7F6-B498-43B3-948B-1728B52AA6E4}">
                  <adec:decorative xmlns:adec="http://schemas.microsoft.com/office/drawing/2017/decorative" val="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ue and white circle with white circles&#10;&#10;Description automatically generated">
              <a:extLst>
                <a:ext uri="{FF2B5EF4-FFF2-40B4-BE49-F238E27FC236}">
                  <a16:creationId xmlns:a16="http://schemas.microsoft.com/office/drawing/2014/main" id="{CDD064AC-738B-BAC5-6D04-6FFE3DB9D5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27" name="Picture 26" descr="A yellow and blue lightning bolt&#10;&#10;Description automatically generated">
              <a:extLst>
                <a:ext uri="{FF2B5EF4-FFF2-40B4-BE49-F238E27FC236}">
                  <a16:creationId xmlns:a16="http://schemas.microsoft.com/office/drawing/2014/main" id="{DB522783-457B-57DF-C308-CFF31DC360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29" name="Picture 28" descr="A logo of a company&#10;&#10;Description automatically generated">
              <a:extLst>
                <a:ext uri="{FF2B5EF4-FFF2-40B4-BE49-F238E27FC236}">
                  <a16:creationId xmlns:a16="http://schemas.microsoft.com/office/drawing/2014/main" id="{544333F3-EA55-BAD6-9110-AE78FFCC93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31" name="Picture 30" descr="A group of blue cylindrical objects&#10;&#10;Description automatically generated">
              <a:extLst>
                <a:ext uri="{FF2B5EF4-FFF2-40B4-BE49-F238E27FC236}">
                  <a16:creationId xmlns:a16="http://schemas.microsoft.com/office/drawing/2014/main" id="{747DA017-AC9B-A115-64C9-ECE44117B1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028" name="Picture 4" descr="Aws Logo Icon - Free Download Logos Logo Icons | IconScout">
              <a:extLst>
                <a:ext uri="{FF2B5EF4-FFF2-40B4-BE49-F238E27FC236}">
                  <a16:creationId xmlns:a16="http://schemas.microsoft.com/office/drawing/2014/main" id="{EEE01585-6E1C-A385-C3B3-DBCA62B28C5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quot; Icon - Download for free – Iconduck">
              <a:extLst>
                <a:ext uri="{FF2B5EF4-FFF2-40B4-BE49-F238E27FC236}">
                  <a16:creationId xmlns:a16="http://schemas.microsoft.com/office/drawing/2014/main" id="{C3B9DE81-FB76-F0B6-A80D-3BDE08C01E1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A63C78-88A2-7332-1486-E81AB3EB93A2}"/>
                </a:ext>
                <a:ext uri="{C183D7F6-B498-43B3-948B-1728B52AA6E4}">
                  <adec:decorative xmlns:adec="http://schemas.microsoft.com/office/drawing/2017/decorative" val="1"/>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a:extLst>
                <a:ext uri="{FF2B5EF4-FFF2-40B4-BE49-F238E27FC236}">
                  <a16:creationId xmlns:a16="http://schemas.microsoft.com/office/drawing/2014/main" id="{C2A96BA3-3EE7-47A2-8EA7-18E5C4140B14}"/>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1136" y="3208980"/>
              <a:ext cx="497874" cy="497874"/>
            </a:xfrm>
            <a:prstGeom prst="rect">
              <a:avLst/>
            </a:prstGeom>
          </p:spPr>
        </p:pic>
        <p:pic>
          <p:nvPicPr>
            <p:cNvPr id="35" name="Graphic 34">
              <a:extLst>
                <a:ext uri="{FF2B5EF4-FFF2-40B4-BE49-F238E27FC236}">
                  <a16:creationId xmlns:a16="http://schemas.microsoft.com/office/drawing/2014/main" id="{D66470B8-E4BE-861C-84E0-D9487DE677C4}"/>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5282" y="2852829"/>
              <a:ext cx="500857" cy="500857"/>
            </a:xfrm>
            <a:prstGeom prst="rect">
              <a:avLst/>
            </a:prstGeom>
          </p:spPr>
        </p:pic>
        <p:pic>
          <p:nvPicPr>
            <p:cNvPr id="37" name="Graphic 36">
              <a:extLst>
                <a:ext uri="{FF2B5EF4-FFF2-40B4-BE49-F238E27FC236}">
                  <a16:creationId xmlns:a16="http://schemas.microsoft.com/office/drawing/2014/main" id="{AFF47643-7527-B110-DEA7-67A1D1FEF0BB}"/>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9379" y="2885940"/>
              <a:ext cx="403734" cy="403734"/>
            </a:xfrm>
            <a:prstGeom prst="rect">
              <a:avLst/>
            </a:prstGeom>
          </p:spPr>
        </p:pic>
      </p:grpSp>
      <p:sp>
        <p:nvSpPr>
          <p:cNvPr id="2" name="Title 1">
            <a:extLst>
              <a:ext uri="{FF2B5EF4-FFF2-40B4-BE49-F238E27FC236}">
                <a16:creationId xmlns:a16="http://schemas.microsoft.com/office/drawing/2014/main" id="{4EA9756C-689F-3A9D-3522-0100673E87E2}"/>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Flexibly Integrations and Deployment</a:t>
            </a:r>
          </a:p>
        </p:txBody>
      </p:sp>
    </p:spTree>
    <p:extLst>
      <p:ext uri="{BB962C8B-B14F-4D97-AF65-F5344CB8AC3E}">
        <p14:creationId xmlns:p14="http://schemas.microsoft.com/office/powerpoint/2010/main" val="5780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16" grpId="0"/>
      <p:bldP spid="17" grpId="0"/>
      <p:bldP spid="18"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A467AD-A77E-61D4-2DDC-C015DF99612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Deployment from Visual Studio</a:t>
            </a:r>
          </a:p>
        </p:txBody>
      </p:sp>
      <p:pic>
        <p:nvPicPr>
          <p:cNvPr id="2" name="Publish from VS" descr="video showing how to right click deploy from visual studio">
            <a:hlinkClick r:id="" action="ppaction://media"/>
            <a:extLst>
              <a:ext uri="{FF2B5EF4-FFF2-40B4-BE49-F238E27FC236}">
                <a16:creationId xmlns:a16="http://schemas.microsoft.com/office/drawing/2014/main" id="{BD393F53-A1ED-1EB9-9DBC-56C274BF72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2981" y="236842"/>
            <a:ext cx="10206037" cy="6384315"/>
          </a:xfrm>
          <a:prstGeom prst="rect">
            <a:avLst/>
          </a:prstGeom>
        </p:spPr>
      </p:pic>
    </p:spTree>
    <p:extLst>
      <p:ext uri="{BB962C8B-B14F-4D97-AF65-F5344CB8AC3E}">
        <p14:creationId xmlns:p14="http://schemas.microsoft.com/office/powerpoint/2010/main" val="333082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2142B8-362D-593D-C834-0A2CD4E7D5FC}"/>
              </a:ext>
              <a:ext uri="{C183D7F6-B498-43B3-948B-1728B52AA6E4}">
                <adec:decorative xmlns:adec="http://schemas.microsoft.com/office/drawing/2017/decorative" val="1"/>
              </a:ext>
            </a:extLst>
          </p:cNvPr>
          <p:cNvGrpSpPr/>
          <p:nvPr/>
        </p:nvGrpSpPr>
        <p:grpSpPr>
          <a:xfrm>
            <a:off x="5055617" y="429276"/>
            <a:ext cx="2080767" cy="547204"/>
            <a:chOff x="2349002" y="1872342"/>
            <a:chExt cx="7508441" cy="1974585"/>
          </a:xfrm>
        </p:grpSpPr>
        <p:sp>
          <p:nvSpPr>
            <p:cNvPr id="6" name="TextBox 5">
              <a:extLst>
                <a:ext uri="{FF2B5EF4-FFF2-40B4-BE49-F238E27FC236}">
                  <a16:creationId xmlns:a16="http://schemas.microsoft.com/office/drawing/2014/main" id="{A27EFC8A-8D1F-AA97-CB1E-47EB95193BA9}"/>
                </a:ext>
              </a:extLst>
            </p:cNvPr>
            <p:cNvSpPr txBox="1"/>
            <p:nvPr/>
          </p:nvSpPr>
          <p:spPr>
            <a:xfrm>
              <a:off x="2349002" y="1872342"/>
              <a:ext cx="7508441" cy="197458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3000" b="1">
                <a:latin typeface="Segoe UI Semibold" panose="020B0502040204020203" pitchFamily="34" charset="0"/>
                <a:cs typeface="Segoe UI Semibold" panose="020B0502040204020203" pitchFamily="34" charset="0"/>
              </a:endParaRPr>
            </a:p>
          </p:txBody>
        </p:sp>
        <p:pic>
          <p:nvPicPr>
            <p:cNvPr id="7" name="Picture 6">
              <a:extLst>
                <a:ext uri="{FF2B5EF4-FFF2-40B4-BE49-F238E27FC236}">
                  <a16:creationId xmlns:a16="http://schemas.microsoft.com/office/drawing/2014/main" id="{FF456CE5-2089-F0DC-4C33-3CAA00EFCC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5057" y="2293189"/>
              <a:ext cx="5581886" cy="1132891"/>
            </a:xfrm>
            <a:prstGeom prst="rect">
              <a:avLst/>
            </a:prstGeom>
          </p:spPr>
        </p:pic>
      </p:grpSp>
      <p:sp>
        <p:nvSpPr>
          <p:cNvPr id="2" name="Title 1">
            <a:extLst>
              <a:ext uri="{FF2B5EF4-FFF2-40B4-BE49-F238E27FC236}">
                <a16:creationId xmlns:a16="http://schemas.microsoft.com/office/drawing/2014/main" id="{669977B0-1E85-C6BA-8531-CB9003F577AA}"/>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.NET Aspire is Easy</a:t>
            </a:r>
          </a:p>
        </p:txBody>
      </p:sp>
      <p:grpSp>
        <p:nvGrpSpPr>
          <p:cNvPr id="23" name="Group 22" descr="image of aspire templates">
            <a:extLst>
              <a:ext uri="{FF2B5EF4-FFF2-40B4-BE49-F238E27FC236}">
                <a16:creationId xmlns:a16="http://schemas.microsoft.com/office/drawing/2014/main" id="{14366BEC-290E-AFB2-CC64-2A4C92FED503}"/>
              </a:ext>
            </a:extLst>
          </p:cNvPr>
          <p:cNvGrpSpPr/>
          <p:nvPr/>
        </p:nvGrpSpPr>
        <p:grpSpPr>
          <a:xfrm>
            <a:off x="295949" y="1335157"/>
            <a:ext cx="3679289" cy="2233482"/>
            <a:chOff x="391927" y="2100943"/>
            <a:chExt cx="3679289" cy="2233482"/>
          </a:xfrm>
        </p:grpSpPr>
        <p:sp>
          <p:nvSpPr>
            <p:cNvPr id="16" name="TextBox 15">
              <a:extLst>
                <a:ext uri="{FF2B5EF4-FFF2-40B4-BE49-F238E27FC236}">
                  <a16:creationId xmlns:a16="http://schemas.microsoft.com/office/drawing/2014/main" id="{DFF1A5EF-9C45-4F24-3D9C-E1FB7F7B1F9C}"/>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762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18" name="Picture 2" descr="image">
              <a:extLst>
                <a:ext uri="{FF2B5EF4-FFF2-40B4-BE49-F238E27FC236}">
                  <a16:creationId xmlns:a16="http://schemas.microsoft.com/office/drawing/2014/main" id="{08EE4307-38D7-C542-70FA-35977EC4D07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2910" y="2191358"/>
              <a:ext cx="3477319" cy="205264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grpSp>
        <p:nvGrpSpPr>
          <p:cNvPr id="22" name="Group 21" descr=".net aspire dashboard">
            <a:extLst>
              <a:ext uri="{FF2B5EF4-FFF2-40B4-BE49-F238E27FC236}">
                <a16:creationId xmlns:a16="http://schemas.microsoft.com/office/drawing/2014/main" id="{4589D9BD-99AE-0C7D-1327-26A9EA33B192}"/>
              </a:ext>
            </a:extLst>
          </p:cNvPr>
          <p:cNvGrpSpPr/>
          <p:nvPr/>
        </p:nvGrpSpPr>
        <p:grpSpPr>
          <a:xfrm>
            <a:off x="4127685" y="1335156"/>
            <a:ext cx="3936631" cy="2233483"/>
            <a:chOff x="4129683" y="2100942"/>
            <a:chExt cx="3936631" cy="2233483"/>
          </a:xfrm>
        </p:grpSpPr>
        <p:sp>
          <p:nvSpPr>
            <p:cNvPr id="19" name="TextBox 18">
              <a:extLst>
                <a:ext uri="{FF2B5EF4-FFF2-40B4-BE49-F238E27FC236}">
                  <a16:creationId xmlns:a16="http://schemas.microsoft.com/office/drawing/2014/main" id="{30DCDE13-D374-B5F6-3901-03565DF65338}"/>
                </a:ext>
              </a:extLst>
            </p:cNvPr>
            <p:cNvSpPr txBox="1"/>
            <p:nvPr/>
          </p:nvSpPr>
          <p:spPr>
            <a:xfrm>
              <a:off x="4129683" y="2100942"/>
              <a:ext cx="3936631" cy="2233483"/>
            </a:xfrm>
            <a:prstGeom prst="roundRect">
              <a:avLst>
                <a:gd name="adj" fmla="val 7853"/>
              </a:avLst>
            </a:prstGeom>
            <a:solidFill>
              <a:srgbClr val="242424"/>
            </a:solidFill>
            <a:ln w="34925">
              <a:gradFill>
                <a:gsLst>
                  <a:gs pos="100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8E53710A-9DC7-6E0C-BEA0-2BFA652BBB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166" y="2228379"/>
              <a:ext cx="3695665" cy="1978608"/>
            </a:xfrm>
            <a:prstGeom prst="rect">
              <a:avLst/>
            </a:prstGeom>
            <a:ln>
              <a:noFill/>
            </a:ln>
            <a:effectLst/>
          </p:spPr>
        </p:pic>
      </p:grpSp>
      <p:grpSp>
        <p:nvGrpSpPr>
          <p:cNvPr id="24" name="Group 23" descr=".ne">
            <a:extLst>
              <a:ext uri="{FF2B5EF4-FFF2-40B4-BE49-F238E27FC236}">
                <a16:creationId xmlns:a16="http://schemas.microsoft.com/office/drawing/2014/main" id="{A0792CD0-A577-F877-703A-ECF4236E5DD4}"/>
              </a:ext>
            </a:extLst>
          </p:cNvPr>
          <p:cNvGrpSpPr/>
          <p:nvPr/>
        </p:nvGrpSpPr>
        <p:grpSpPr>
          <a:xfrm>
            <a:off x="8216762" y="1335157"/>
            <a:ext cx="3679289" cy="2233482"/>
            <a:chOff x="391927" y="2100943"/>
            <a:chExt cx="3679289" cy="2233482"/>
          </a:xfrm>
        </p:grpSpPr>
        <p:sp>
          <p:nvSpPr>
            <p:cNvPr id="25" name="TextBox 24">
              <a:extLst>
                <a:ext uri="{FF2B5EF4-FFF2-40B4-BE49-F238E27FC236}">
                  <a16:creationId xmlns:a16="http://schemas.microsoft.com/office/drawing/2014/main" id="{D515DA8B-E14B-0AA8-96BA-855F18AF7D5A}"/>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6" name="Picture 2">
              <a:extLst>
                <a:ext uri="{FF2B5EF4-FFF2-40B4-BE49-F238E27FC236}">
                  <a16:creationId xmlns:a16="http://schemas.microsoft.com/office/drawing/2014/main" id="{13F5BB9C-13B8-B0CF-71A0-B65FFFAD244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4930" y="2381439"/>
              <a:ext cx="3476662" cy="1626253"/>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33AA3AC6-EB63-8106-0451-A100F71CF5DA}"/>
              </a:ext>
            </a:extLst>
          </p:cNvPr>
          <p:cNvSpPr txBox="1"/>
          <p:nvPr/>
        </p:nvSpPr>
        <p:spPr>
          <a:xfrm>
            <a:off x="518615" y="3927315"/>
            <a:ext cx="3233955" cy="735747"/>
          </a:xfrm>
          <a:prstGeom prst="roundRect">
            <a:avLst>
              <a:gd name="adj" fmla="val 50000"/>
            </a:avLst>
          </a:prstGeom>
          <a:solidFill>
            <a:schemeClr val="bg2"/>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get started</a:t>
            </a:r>
          </a:p>
        </p:txBody>
      </p:sp>
      <p:sp>
        <p:nvSpPr>
          <p:cNvPr id="34" name="Text Placeholder 3">
            <a:extLst>
              <a:ext uri="{FF2B5EF4-FFF2-40B4-BE49-F238E27FC236}">
                <a16:creationId xmlns:a16="http://schemas.microsoft.com/office/drawing/2014/main" id="{B3DBC49F-0710-40BF-0784-46FDEBC5A93D}"/>
              </a:ext>
            </a:extLst>
          </p:cNvPr>
          <p:cNvSpPr txBox="1">
            <a:spLocks/>
          </p:cNvSpPr>
          <p:nvPr/>
        </p:nvSpPr>
        <p:spPr>
          <a:xfrm>
            <a:off x="435570"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a:t>SDK Workload</a:t>
            </a:r>
          </a:p>
          <a:p>
            <a:pPr marL="0" indent="0" algn="ctr">
              <a:lnSpc>
                <a:spcPct val="100000"/>
              </a:lnSpc>
              <a:buNone/>
            </a:pPr>
            <a:r>
              <a:rPr lang="en-US" sz="1800" dirty="0"/>
              <a:t>Templates</a:t>
            </a:r>
          </a:p>
          <a:p>
            <a:pPr marL="0" indent="0" algn="ctr">
              <a:lnSpc>
                <a:spcPct val="100000"/>
              </a:lnSpc>
              <a:buNone/>
            </a:pPr>
            <a:r>
              <a:rPr lang="en-US" sz="1800" dirty="0"/>
              <a:t>Integrations</a:t>
            </a:r>
          </a:p>
        </p:txBody>
      </p:sp>
      <p:sp>
        <p:nvSpPr>
          <p:cNvPr id="5" name="TextBox 4">
            <a:extLst>
              <a:ext uri="{FF2B5EF4-FFF2-40B4-BE49-F238E27FC236}">
                <a16:creationId xmlns:a16="http://schemas.microsoft.com/office/drawing/2014/main" id="{999B643C-9CE7-DCCA-4EC5-09C1E8C157B2}"/>
              </a:ext>
            </a:extLst>
          </p:cNvPr>
          <p:cNvSpPr txBox="1"/>
          <p:nvPr/>
        </p:nvSpPr>
        <p:spPr>
          <a:xfrm>
            <a:off x="4479022" y="3927315"/>
            <a:ext cx="3233955" cy="735747"/>
          </a:xfrm>
          <a:prstGeom prst="roundRect">
            <a:avLst>
              <a:gd name="adj" fmla="val 50000"/>
            </a:avLst>
          </a:prstGeom>
          <a:solidFill>
            <a:srgbClr val="F9EAD4"/>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build</a:t>
            </a:r>
          </a:p>
        </p:txBody>
      </p:sp>
      <p:sp>
        <p:nvSpPr>
          <p:cNvPr id="35" name="Text Placeholder 3">
            <a:extLst>
              <a:ext uri="{FF2B5EF4-FFF2-40B4-BE49-F238E27FC236}">
                <a16:creationId xmlns:a16="http://schemas.microsoft.com/office/drawing/2014/main" id="{11DF64DB-C247-93D9-930B-511C5B8D19FA}"/>
              </a:ext>
            </a:extLst>
          </p:cNvPr>
          <p:cNvSpPr txBox="1">
            <a:spLocks/>
          </p:cNvSpPr>
          <p:nvPr/>
        </p:nvSpPr>
        <p:spPr>
          <a:xfrm>
            <a:off x="4260829" y="4939456"/>
            <a:ext cx="3670340"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Service discovery</a:t>
            </a:r>
          </a:p>
          <a:p>
            <a:pPr marL="0" indent="0" algn="ctr">
              <a:lnSpc>
                <a:spcPct val="100000"/>
              </a:lnSpc>
              <a:buNone/>
            </a:pPr>
            <a:r>
              <a:rPr lang="en-US" sz="1800"/>
              <a:t>Developer dashboard</a:t>
            </a:r>
          </a:p>
          <a:p>
            <a:pPr marL="0" indent="0" algn="ctr">
              <a:lnSpc>
                <a:spcPct val="100000"/>
              </a:lnSpc>
              <a:buNone/>
            </a:pPr>
            <a:r>
              <a:rPr lang="en-US" sz="1800"/>
              <a:t>Logs, metrics, distributed traces</a:t>
            </a:r>
          </a:p>
        </p:txBody>
      </p:sp>
      <p:sp>
        <p:nvSpPr>
          <p:cNvPr id="8" name="TextBox 7">
            <a:extLst>
              <a:ext uri="{FF2B5EF4-FFF2-40B4-BE49-F238E27FC236}">
                <a16:creationId xmlns:a16="http://schemas.microsoft.com/office/drawing/2014/main" id="{56103580-D2D3-8FF3-36FE-B93C5BDFC200}"/>
              </a:ext>
            </a:extLst>
          </p:cNvPr>
          <p:cNvSpPr txBox="1"/>
          <p:nvPr/>
        </p:nvSpPr>
        <p:spPr>
          <a:xfrm>
            <a:off x="8439428" y="3927315"/>
            <a:ext cx="3233955" cy="735747"/>
          </a:xfrm>
          <a:prstGeom prst="roundRect">
            <a:avLst>
              <a:gd name="adj" fmla="val 50000"/>
            </a:avLst>
          </a:prstGeom>
          <a:solidFill>
            <a:srgbClr val="F9EAD4"/>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deploy</a:t>
            </a:r>
          </a:p>
        </p:txBody>
      </p:sp>
      <p:sp>
        <p:nvSpPr>
          <p:cNvPr id="39" name="Text Placeholder 3">
            <a:extLst>
              <a:ext uri="{FF2B5EF4-FFF2-40B4-BE49-F238E27FC236}">
                <a16:creationId xmlns:a16="http://schemas.microsoft.com/office/drawing/2014/main" id="{F5F43C37-9928-7F30-7559-9FC2F449D00A}"/>
              </a:ext>
            </a:extLst>
          </p:cNvPr>
          <p:cNvSpPr txBox="1">
            <a:spLocks/>
          </p:cNvSpPr>
          <p:nvPr/>
        </p:nvSpPr>
        <p:spPr>
          <a:xfrm>
            <a:off x="8356383"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Single command run</a:t>
            </a:r>
          </a:p>
          <a:p>
            <a:pPr marL="0" indent="0" algn="ctr">
              <a:lnSpc>
                <a:spcPct val="100000"/>
              </a:lnSpc>
              <a:buNone/>
            </a:pPr>
            <a:r>
              <a:rPr lang="en-US" sz="1800"/>
              <a:t>App topology in C#</a:t>
            </a:r>
          </a:p>
          <a:p>
            <a:pPr marL="0" indent="0" algn="ctr">
              <a:lnSpc>
                <a:spcPct val="100000"/>
              </a:lnSpc>
              <a:buNone/>
            </a:pPr>
            <a:r>
              <a:rPr lang="en-US" sz="1800"/>
              <a:t>Cloud deployment</a:t>
            </a:r>
          </a:p>
        </p:txBody>
      </p:sp>
    </p:spTree>
    <p:extLst>
      <p:ext uri="{BB962C8B-B14F-4D97-AF65-F5344CB8AC3E}">
        <p14:creationId xmlns:p14="http://schemas.microsoft.com/office/powerpoint/2010/main" val="31425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4" grpId="0"/>
      <p:bldP spid="5" grpId="0" animBg="1"/>
      <p:bldP spid="35" grpId="0"/>
      <p:bldP spid="8" grpId="0" animBg="1"/>
      <p:bldP spid="3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DB67-A041-9161-0C67-EB66DF1EA7F0}"/>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Add .NET Aspire to Any App</a:t>
            </a:r>
          </a:p>
        </p:txBody>
      </p:sp>
      <p:sp>
        <p:nvSpPr>
          <p:cNvPr id="5" name="TextBox 4">
            <a:extLst>
              <a:ext uri="{FF2B5EF4-FFF2-40B4-BE49-F238E27FC236}">
                <a16:creationId xmlns:a16="http://schemas.microsoft.com/office/drawing/2014/main" id="{999B643C-9CE7-DCCA-4EC5-09C1E8C157B2}"/>
              </a:ext>
            </a:extLst>
          </p:cNvPr>
          <p:cNvSpPr txBox="1"/>
          <p:nvPr/>
        </p:nvSpPr>
        <p:spPr>
          <a:xfrm>
            <a:off x="608373" y="520461"/>
            <a:ext cx="3233955" cy="735747"/>
          </a:xfrm>
          <a:prstGeom prst="roundRect">
            <a:avLst>
              <a:gd name="adj" fmla="val 50000"/>
            </a:avLst>
          </a:prstGeom>
          <a:solidFill>
            <a:srgbClr val="F9EAD4"/>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Add to any</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app</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pic>
        <p:nvPicPr>
          <p:cNvPr id="7170" name="Picture 2" descr="React client app with fake forecast weather data displayed as a table.">
            <a:extLst>
              <a:ext uri="{FF2B5EF4-FFF2-40B4-BE49-F238E27FC236}">
                <a16:creationId xmlns:a16="http://schemas.microsoft.com/office/drawing/2014/main" id="{35ACDBC6-0E88-0790-21D7-DD9D69CC44D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7282" y="1847184"/>
            <a:ext cx="4450702" cy="4110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ue client app with fake forecast weather data displayed as a table.">
            <a:extLst>
              <a:ext uri="{FF2B5EF4-FFF2-40B4-BE49-F238E27FC236}">
                <a16:creationId xmlns:a16="http://schemas.microsoft.com/office/drawing/2014/main" id="{89F32E1B-EDC1-AB18-F328-08C83F87A03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67940" y="1187833"/>
            <a:ext cx="8453535" cy="41108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ngular client app with fake forecast weather data displayed as a table.">
            <a:extLst>
              <a:ext uri="{FF2B5EF4-FFF2-40B4-BE49-F238E27FC236}">
                <a16:creationId xmlns:a16="http://schemas.microsoft.com/office/drawing/2014/main" id="{A5D3D933-86E2-F2AF-9891-874610714C8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61451" y="4797957"/>
            <a:ext cx="5057193" cy="316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 -1.85185E-6 L 0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41D1E1B-C434-D45A-E48D-7782527B59A6}"/>
              </a:ext>
              <a:ext uri="{C183D7F6-B498-43B3-948B-1728B52AA6E4}">
                <adec:decorative xmlns:adec="http://schemas.microsoft.com/office/drawing/2017/decorative" val="1"/>
              </a:ext>
            </a:extLst>
          </p:cNvPr>
          <p:cNvSpPr/>
          <p:nvPr/>
        </p:nvSpPr>
        <p:spPr>
          <a:xfrm>
            <a:off x="5820696" y="394228"/>
            <a:ext cx="6231817" cy="222876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99B643C-9CE7-DCCA-4EC5-09C1E8C157B2}"/>
              </a:ext>
            </a:extLst>
          </p:cNvPr>
          <p:cNvSpPr txBox="1"/>
          <p:nvPr/>
        </p:nvSpPr>
        <p:spPr>
          <a:xfrm>
            <a:off x="608374" y="520461"/>
            <a:ext cx="4991238" cy="735747"/>
          </a:xfrm>
          <a:prstGeom prst="roundRect">
            <a:avLst>
              <a:gd name="adj" fmla="val 50000"/>
            </a:avLst>
          </a:prstGeom>
          <a:solidFill>
            <a:schemeClr val="bg2"/>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.NET Aspire</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for Everyone!</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sp>
        <p:nvSpPr>
          <p:cNvPr id="3" name="TextBox 2" descr="Code shwoing how to addnpmapp to the app host">
            <a:extLst>
              <a:ext uri="{FF2B5EF4-FFF2-40B4-BE49-F238E27FC236}">
                <a16:creationId xmlns:a16="http://schemas.microsoft.com/office/drawing/2014/main" id="{C1FA0078-C3E0-66B9-C9D0-D30E53FF7EF2}"/>
              </a:ext>
            </a:extLst>
          </p:cNvPr>
          <p:cNvSpPr txBox="1"/>
          <p:nvPr/>
        </p:nvSpPr>
        <p:spPr>
          <a:xfrm>
            <a:off x="5887065" y="760515"/>
            <a:ext cx="8411496" cy="1754326"/>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AddNpmApp</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"angular"</a:t>
            </a:r>
            <a:r>
              <a:rPr lang="en-US" b="0" noProof="1">
                <a:solidFill>
                  <a:srgbClr val="000000"/>
                </a:solidFill>
                <a:effectLst/>
                <a:latin typeface="Consolas" panose="020B0609020204030204" pitchFamily="49" charset="0"/>
              </a:rPr>
              <a:t>, </a:t>
            </a:r>
          </a:p>
          <a:p>
            <a:r>
              <a:rPr lang="en-US" noProof="1">
                <a:solidFill>
                  <a:srgbClr val="000000"/>
                </a:solidFill>
                <a:latin typeface="Consolas" panose="020B0609020204030204" pitchFamily="49" charset="0"/>
              </a:rPr>
              <a:t>                  </a:t>
            </a:r>
            <a:r>
              <a:rPr lang="en-US" b="0" noProof="1">
                <a:solidFill>
                  <a:srgbClr val="A31515"/>
                </a:solidFill>
                <a:effectLst/>
                <a:latin typeface="Consolas" panose="020B0609020204030204" pitchFamily="49" charset="0"/>
              </a:rPr>
              <a:t>"../AspireJavaScript.Angular"</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WithHttpEndpoint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env</a:t>
            </a:r>
            <a:r>
              <a:rPr lang="en-US" b="0" noProof="1">
                <a:solidFill>
                  <a:srgbClr val="000000"/>
                </a:solidFill>
                <a:effectLst/>
                <a:latin typeface="Consolas" panose="020B0609020204030204" pitchFamily="49" charset="0"/>
              </a:rPr>
              <a:t>: </a:t>
            </a:r>
            <a:r>
              <a:rPr lang="en-US" b="0" noProof="1">
                <a:solidFill>
                  <a:srgbClr val="A31515"/>
                </a:solidFill>
                <a:effectLst/>
                <a:latin typeface="Consolas" panose="020B0609020204030204" pitchFamily="49" charset="0"/>
              </a:rPr>
              <a:t>"PORT"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WithExternalHttpEndpoints</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PublishAsDockerFile</a:t>
            </a:r>
            <a:r>
              <a:rPr lang="en-US" b="0" noProof="1">
                <a:solidFill>
                  <a:srgbClr val="000000"/>
                </a:solidFill>
                <a:effectLst/>
                <a:latin typeface="Consolas" panose="020B0609020204030204" pitchFamily="49" charset="0"/>
              </a:rPr>
              <a:t>();</a:t>
            </a:r>
          </a:p>
        </p:txBody>
      </p:sp>
      <p:pic>
        <p:nvPicPr>
          <p:cNvPr id="6" name="Picture 5" descr="aspire dashboard showing notde applications and .net applications running">
            <a:extLst>
              <a:ext uri="{FF2B5EF4-FFF2-40B4-BE49-F238E27FC236}">
                <a16:creationId xmlns:a16="http://schemas.microsoft.com/office/drawing/2014/main" id="{F5F6220D-A3B3-B441-37EB-F5310088CB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95" y="2790127"/>
            <a:ext cx="12192000" cy="5475672"/>
          </a:xfrm>
          <a:prstGeom prst="rect">
            <a:avLst/>
          </a:prstGeom>
        </p:spPr>
      </p:pic>
      <p:sp>
        <p:nvSpPr>
          <p:cNvPr id="2" name="Title 1">
            <a:extLst>
              <a:ext uri="{FF2B5EF4-FFF2-40B4-BE49-F238E27FC236}">
                <a16:creationId xmlns:a16="http://schemas.microsoft.com/office/drawing/2014/main" id="{C27231B4-A619-C6DD-9A3E-44BFB79252D2}"/>
              </a:ext>
              <a:ext uri="{C183D7F6-B498-43B3-948B-1728B52AA6E4}">
                <adec:decorative xmlns:adec="http://schemas.microsoft.com/office/drawing/2017/decorative" val="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.NET </a:t>
            </a:r>
            <a:r>
              <a:rPr lang="en-US" dirty="0" err="1"/>
              <a:t>Apsire</a:t>
            </a:r>
            <a:r>
              <a:rPr lang="en-US" dirty="0"/>
              <a:t> for </a:t>
            </a:r>
            <a:r>
              <a:rPr lang="en-US" dirty="0" err="1"/>
              <a:t>Eveyrone</a:t>
            </a:r>
            <a:r>
              <a:rPr lang="en-US" dirty="0"/>
              <a:t>!</a:t>
            </a:r>
          </a:p>
        </p:txBody>
      </p:sp>
    </p:spTree>
    <p:extLst>
      <p:ext uri="{BB962C8B-B14F-4D97-AF65-F5344CB8AC3E}">
        <p14:creationId xmlns:p14="http://schemas.microsoft.com/office/powerpoint/2010/main" val="33667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70833E-6 1.85185E-6 L 2.70833E-6 0.03541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F4B23E-14C5-E355-8849-93D3B49ECAC5}"/>
              </a:ext>
            </a:extLst>
          </p:cNvPr>
          <p:cNvSpPr>
            <a:spLocks noGrp="1"/>
          </p:cNvSpPr>
          <p:nvPr>
            <p:ph type="sldNum" sz="quarter" idx="16"/>
          </p:nvPr>
        </p:nvSpPr>
        <p:spPr/>
        <p:txBody>
          <a:bodyPr/>
          <a:lstStyle/>
          <a:p>
            <a:fld id="{261FDEBC-E42D-42D0-B9CA-24127F1B2280}" type="slidenum">
              <a:rPr lang="nb-NO" noProof="0" smtClean="0"/>
              <a:pPr/>
              <a:t>47</a:t>
            </a:fld>
            <a:endParaRPr lang="nb-NO" noProof="0"/>
          </a:p>
        </p:txBody>
      </p:sp>
      <p:sp>
        <p:nvSpPr>
          <p:cNvPr id="3" name="Title 2">
            <a:extLst>
              <a:ext uri="{FF2B5EF4-FFF2-40B4-BE49-F238E27FC236}">
                <a16:creationId xmlns:a16="http://schemas.microsoft.com/office/drawing/2014/main" id="{3E1F3C07-2811-8F02-EDBD-FF05C52EFDD6}"/>
              </a:ext>
            </a:extLst>
          </p:cNvPr>
          <p:cNvSpPr>
            <a:spLocks noGrp="1"/>
          </p:cNvSpPr>
          <p:nvPr>
            <p:ph type="title"/>
          </p:nvPr>
        </p:nvSpPr>
        <p:spPr/>
        <p:txBody>
          <a:bodyPr/>
          <a:lstStyle/>
          <a:p>
            <a:endParaRPr lang="LID4096" dirty="0"/>
          </a:p>
        </p:txBody>
      </p:sp>
      <p:sp>
        <p:nvSpPr>
          <p:cNvPr id="4" name="Content Placeholder 3">
            <a:extLst>
              <a:ext uri="{FF2B5EF4-FFF2-40B4-BE49-F238E27FC236}">
                <a16:creationId xmlns:a16="http://schemas.microsoft.com/office/drawing/2014/main" id="{EAD0C835-2C11-A680-19BB-8C14B6D4E5C4}"/>
              </a:ext>
            </a:extLst>
          </p:cNvPr>
          <p:cNvSpPr>
            <a:spLocks noGrp="1"/>
          </p:cNvSpPr>
          <p:nvPr>
            <p:ph sz="quarter" idx="17"/>
          </p:nvPr>
        </p:nvSpPr>
        <p:spPr/>
        <p:txBody>
          <a:bodyPr/>
          <a:lstStyle/>
          <a:p>
            <a:pPr marL="0" indent="0">
              <a:buNone/>
            </a:pPr>
            <a:endParaRPr lang="nb-NO" i="1" dirty="0"/>
          </a:p>
          <a:p>
            <a:pPr marL="0" indent="0">
              <a:buNone/>
            </a:pPr>
            <a:endParaRPr lang="nb-NO" i="1" dirty="0"/>
          </a:p>
          <a:p>
            <a:pPr marL="0" indent="0">
              <a:buNone/>
            </a:pPr>
            <a:r>
              <a:rPr lang="nb-NO" i="1" dirty="0"/>
              <a:t>Klone </a:t>
            </a:r>
            <a:r>
              <a:rPr lang="nb-NO" i="1" dirty="0" err="1"/>
              <a:t>github</a:t>
            </a:r>
            <a:r>
              <a:rPr lang="nb-NO" i="1" dirty="0"/>
              <a:t> </a:t>
            </a:r>
            <a:r>
              <a:rPr lang="nb-NO" i="1" dirty="0" err="1"/>
              <a:t>repo</a:t>
            </a:r>
            <a:r>
              <a:rPr lang="nb-NO" i="1" dirty="0"/>
              <a:t>:</a:t>
            </a:r>
          </a:p>
          <a:p>
            <a:pPr marL="0" indent="0">
              <a:buNone/>
            </a:pPr>
            <a:r>
              <a:rPr lang="nb-NO" dirty="0">
                <a:hlinkClick r:id="rId2"/>
              </a:rPr>
              <a:t>https://github.com/andrejonland/bouvet-bergen-fagdag-dotnet-aspire</a:t>
            </a:r>
            <a:endParaRPr lang="nb-NO" dirty="0"/>
          </a:p>
          <a:p>
            <a:endParaRPr lang="nb-NO" dirty="0"/>
          </a:p>
          <a:p>
            <a:pPr marL="0" indent="0">
              <a:buNone/>
            </a:pPr>
            <a:endParaRPr lang="nb-NO" dirty="0"/>
          </a:p>
          <a:p>
            <a:pPr marL="0" indent="0">
              <a:buNone/>
            </a:pPr>
            <a:endParaRPr lang="nb-NO" dirty="0"/>
          </a:p>
        </p:txBody>
      </p:sp>
      <p:sp>
        <p:nvSpPr>
          <p:cNvPr id="5" name="Text Placeholder 4">
            <a:extLst>
              <a:ext uri="{FF2B5EF4-FFF2-40B4-BE49-F238E27FC236}">
                <a16:creationId xmlns:a16="http://schemas.microsoft.com/office/drawing/2014/main" id="{DD717199-FB21-695B-C69D-58C20923A3AF}"/>
              </a:ext>
            </a:extLst>
          </p:cNvPr>
          <p:cNvSpPr>
            <a:spLocks noGrp="1"/>
          </p:cNvSpPr>
          <p:nvPr>
            <p:ph type="body" sz="quarter" idx="18"/>
          </p:nvPr>
        </p:nvSpPr>
        <p:spPr/>
        <p:txBody>
          <a:bodyPr/>
          <a:lstStyle/>
          <a:p>
            <a:endParaRPr lang="LID4096"/>
          </a:p>
        </p:txBody>
      </p:sp>
    </p:spTree>
    <p:extLst>
      <p:ext uri="{BB962C8B-B14F-4D97-AF65-F5344CB8AC3E}">
        <p14:creationId xmlns:p14="http://schemas.microsoft.com/office/powerpoint/2010/main" val="2858949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descr="Group of objects for observability, resiliency, scalability, and manageability&#10;">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222920"/>
              <a:chOff x="1848518" y="3301038"/>
              <a:chExt cx="858580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Scalability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Manageability</a:t>
                </a: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Every App</a:t>
            </a:r>
            <a:r>
              <a:rPr kumimoji="0" lang="en-US" sz="2400" b="1" i="0" u="none" strike="noStrike" kern="0" cap="none" spc="0" normalizeH="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Needs</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Title 6">
            <a:extLst>
              <a:ext uri="{FF2B5EF4-FFF2-40B4-BE49-F238E27FC236}">
                <a16:creationId xmlns:a16="http://schemas.microsoft.com/office/drawing/2014/main" id="{C939A173-6509-0976-07E9-B20C96801183}"/>
              </a:ext>
            </a:extLst>
          </p:cNvPr>
          <p:cNvSpPr>
            <a:spLocks noGrp="1"/>
          </p:cNvSpPr>
          <p:nvPr>
            <p:ph type="title"/>
          </p:nvPr>
        </p:nvSpPr>
        <p:spPr/>
        <p:txBody>
          <a:bodyPr/>
          <a:lstStyle/>
          <a:p>
            <a:endParaRPr lang="LID4096"/>
          </a:p>
        </p:txBody>
      </p:sp>
      <p:sp>
        <p:nvSpPr>
          <p:cNvPr id="10" name="Text Placeholder 9">
            <a:extLst>
              <a:ext uri="{FF2B5EF4-FFF2-40B4-BE49-F238E27FC236}">
                <a16:creationId xmlns:a16="http://schemas.microsoft.com/office/drawing/2014/main" id="{249355B8-5F70-7DB8-41F0-B2AA54F101D7}"/>
              </a:ext>
            </a:extLst>
          </p:cNvPr>
          <p:cNvSpPr>
            <a:spLocks noGrp="1"/>
          </p:cNvSpPr>
          <p:nvPr>
            <p:ph type="body" sz="quarter" idx="10"/>
          </p:nvPr>
        </p:nvSpPr>
        <p:spPr/>
        <p:txBody>
          <a:bodyPr/>
          <a:lstStyle/>
          <a:p>
            <a:endParaRPr lang="LID4096"/>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descr="Observability with icon&#10;">
            <a:extLst>
              <a:ext uri="{FF2B5EF4-FFF2-40B4-BE49-F238E27FC236}">
                <a16:creationId xmlns:a16="http://schemas.microsoft.com/office/drawing/2014/main" id="{1E22B48A-15C1-4185-DED8-26E89AA0C2A0}"/>
              </a:ext>
              <a:ext uri="{C183D7F6-B498-43B3-948B-1728B52AA6E4}">
                <adec:decorative xmlns:adec="http://schemas.microsoft.com/office/drawing/2017/decorative" val="0"/>
              </a:ext>
            </a:extLst>
          </p:cNvPr>
          <p:cNvGrpSpPr/>
          <p:nvPr/>
        </p:nvGrpSpPr>
        <p:grpSpPr>
          <a:xfrm>
            <a:off x="609600" y="1877066"/>
            <a:ext cx="2603500" cy="1222920"/>
            <a:chOff x="609600" y="1877066"/>
            <a:chExt cx="2603500" cy="1222920"/>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Open Sans SemiBold"/>
                  <a:ea typeface="Open Sans SemiBold"/>
                  <a:cs typeface="Open Sans SemiBold"/>
                </a:rPr>
                <a:t>Observability</a:t>
              </a:r>
            </a:p>
          </p:txBody>
        </p:sp>
      </p:grpSp>
      <p:grpSp>
        <p:nvGrpSpPr>
          <p:cNvPr id="104" name="Group 103" descr="Resiliency with icon">
            <a:extLst>
              <a:ext uri="{FF2B5EF4-FFF2-40B4-BE49-F238E27FC236}">
                <a16:creationId xmlns:a16="http://schemas.microsoft.com/office/drawing/2014/main" id="{6F110257-6F04-494D-EF87-AD1C7DB098A4}"/>
              </a:ext>
              <a:ext uri="{C183D7F6-B498-43B3-948B-1728B52AA6E4}">
                <adec:decorative xmlns:adec="http://schemas.microsoft.com/office/drawing/2017/decorative" val="0"/>
              </a:ext>
            </a:extLst>
          </p:cNvPr>
          <p:cNvGrpSpPr/>
          <p:nvPr/>
        </p:nvGrpSpPr>
        <p:grpSpPr>
          <a:xfrm>
            <a:off x="3399367" y="1877066"/>
            <a:ext cx="2603500" cy="1222920"/>
            <a:chOff x="3399367" y="1877066"/>
            <a:chExt cx="2603500" cy="1222920"/>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Resiliency</a:t>
              </a:r>
            </a:p>
          </p:txBody>
        </p:sp>
      </p:grpSp>
      <p:grpSp>
        <p:nvGrpSpPr>
          <p:cNvPr id="105" name="Group 104" descr="Scalability with icon">
            <a:extLst>
              <a:ext uri="{FF2B5EF4-FFF2-40B4-BE49-F238E27FC236}">
                <a16:creationId xmlns:a16="http://schemas.microsoft.com/office/drawing/2014/main" id="{1FC35A17-3A25-1A5C-2534-04A86E2978D9}"/>
              </a:ext>
              <a:ext uri="{C183D7F6-B498-43B3-948B-1728B52AA6E4}">
                <adec:decorative xmlns:adec="http://schemas.microsoft.com/office/drawing/2017/decorative" val="0"/>
              </a:ext>
            </a:extLst>
          </p:cNvPr>
          <p:cNvGrpSpPr/>
          <p:nvPr/>
        </p:nvGrpSpPr>
        <p:grpSpPr>
          <a:xfrm>
            <a:off x="6189134" y="1877066"/>
            <a:ext cx="2603500" cy="1222920"/>
            <a:chOff x="6189134" y="1877066"/>
            <a:chExt cx="2603500" cy="1222920"/>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Scalability </a:t>
              </a:r>
            </a:p>
          </p:txBody>
        </p:sp>
      </p:grpSp>
      <p:grpSp>
        <p:nvGrpSpPr>
          <p:cNvPr id="106" name="Group 105" descr="manageability with icon">
            <a:extLst>
              <a:ext uri="{FF2B5EF4-FFF2-40B4-BE49-F238E27FC236}">
                <a16:creationId xmlns:a16="http://schemas.microsoft.com/office/drawing/2014/main" id="{89CEA1D0-E5B4-211A-43A2-07D6805729FA}"/>
              </a:ext>
              <a:ext uri="{C183D7F6-B498-43B3-948B-1728B52AA6E4}">
                <adec:decorative xmlns:adec="http://schemas.microsoft.com/office/drawing/2017/decorative" val="0"/>
              </a:ext>
            </a:extLst>
          </p:cNvPr>
          <p:cNvGrpSpPr/>
          <p:nvPr/>
        </p:nvGrpSpPr>
        <p:grpSpPr>
          <a:xfrm>
            <a:off x="8978900" y="1877066"/>
            <a:ext cx="2603500" cy="1222920"/>
            <a:chOff x="8978900" y="1877066"/>
            <a:chExt cx="2603500" cy="1222920"/>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Manageability</a:t>
              </a:r>
            </a:p>
          </p:txBody>
        </p:sp>
      </p:grpSp>
      <p:grpSp>
        <p:nvGrpSpPr>
          <p:cNvPr id="109" name="Group 108" descr="Group of features for observability">
            <a:extLst>
              <a:ext uri="{FF2B5EF4-FFF2-40B4-BE49-F238E27FC236}">
                <a16:creationId xmlns:a16="http://schemas.microsoft.com/office/drawing/2014/main" id="{747A5142-91C2-6A7D-12AF-0B8F1CCE1213}"/>
              </a:ext>
              <a:ext uri="{C183D7F6-B498-43B3-948B-1728B52AA6E4}">
                <adec:decorative xmlns:adec="http://schemas.microsoft.com/office/drawing/2017/decorative" val="0"/>
              </a:ext>
            </a:extLst>
          </p:cNvPr>
          <p:cNvGrpSpPr/>
          <p:nvPr/>
        </p:nvGrpSpPr>
        <p:grpSpPr>
          <a:xfrm>
            <a:off x="609600" y="3378215"/>
            <a:ext cx="2603500" cy="2921702"/>
            <a:chOff x="609600" y="3378215"/>
            <a:chExt cx="2603500" cy="2921702"/>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in metrics with dimensions</a:t>
              </a: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DI integration for metrics</a:t>
              </a: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Better Logging support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(faster, can object serialization)</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488434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Enrichment</a:t>
              </a: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38639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Redaction</a:t>
              </a: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nb-NO"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Testing fakes for Logging &amp; Metrics </a:t>
              </a:r>
              <a:endPar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8" name="Group 107" descr="Group of features for Resiliency">
            <a:extLst>
              <a:ext uri="{FF2B5EF4-FFF2-40B4-BE49-F238E27FC236}">
                <a16:creationId xmlns:a16="http://schemas.microsoft.com/office/drawing/2014/main" id="{C2706937-9F80-3057-14B9-CA395DDDF2A2}"/>
              </a:ext>
              <a:ext uri="{C183D7F6-B498-43B3-948B-1728B52AA6E4}">
                <adec:decorative xmlns:adec="http://schemas.microsoft.com/office/drawing/2017/decorative" val="0"/>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New Polly based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 packages</a:t>
              </a: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SignalR</a:t>
              </a: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Stateful Reconnect</a:t>
              </a:r>
            </a:p>
          </p:txBody>
        </p:sp>
      </p:grpSp>
      <p:grpSp>
        <p:nvGrpSpPr>
          <p:cNvPr id="107" name="Group 106" descr="Group of features for Scalability">
            <a:extLst>
              <a:ext uri="{FF2B5EF4-FFF2-40B4-BE49-F238E27FC236}">
                <a16:creationId xmlns:a16="http://schemas.microsoft.com/office/drawing/2014/main" id="{9A2FCBFD-14E8-600B-C3D1-C320C9363228}"/>
              </a:ext>
              <a:ext uri="{C183D7F6-B498-43B3-948B-1728B52AA6E4}">
                <adec:decorative xmlns:adec="http://schemas.microsoft.com/office/drawing/2017/decorative" val="0"/>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AOT </a:t>
              </a:r>
              <a:b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sz="1000" b="0" dirty="0">
                  <a:solidFill>
                    <a:srgbClr val="FFFFFF"/>
                  </a:solidFill>
                </a:rPr>
                <a:t>(increased density)</a:t>
              </a: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Performance</a:t>
              </a: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Chiseled Ubuntu</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Certificate auto-rotation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support in Kestrel</a:t>
            </a:r>
          </a:p>
        </p:txBody>
      </p:sp>
      <p:sp>
        <p:nvSpPr>
          <p:cNvPr id="101" name="Title 100">
            <a:extLst>
              <a:ext uri="{FF2B5EF4-FFF2-40B4-BE49-F238E27FC236}">
                <a16:creationId xmlns:a16="http://schemas.microsoft.com/office/drawing/2014/main" id="{F36BFBA7-E7AC-F959-95CD-FC76471E9A29}"/>
              </a:ext>
            </a:extLst>
          </p:cNvPr>
          <p:cNvSpPr>
            <a:spLocks noGrp="1"/>
          </p:cNvSpPr>
          <p:nvPr>
            <p:ph type="title"/>
          </p:nvPr>
        </p:nvSpPr>
        <p:spPr>
          <a:xfrm>
            <a:off x="609600" y="759539"/>
            <a:ext cx="10512425" cy="992117"/>
          </a:xfrm>
        </p:spPr>
        <p:txBody>
          <a:bodyPr>
            <a:normAutofit/>
          </a:bodyPr>
          <a:lstStyle/>
          <a:p>
            <a:r>
              <a:rPr lang="en-US" dirty="0"/>
              <a:t>.NET 9 includes</a:t>
            </a:r>
          </a:p>
        </p:txBody>
      </p:sp>
      <p:sp>
        <p:nvSpPr>
          <p:cNvPr id="3" name="Text Placeholder 2">
            <a:extLst>
              <a:ext uri="{FF2B5EF4-FFF2-40B4-BE49-F238E27FC236}">
                <a16:creationId xmlns:a16="http://schemas.microsoft.com/office/drawing/2014/main" id="{0D2FB1A3-C427-8305-2C91-05DFD1CE45E0}"/>
              </a:ext>
            </a:extLst>
          </p:cNvPr>
          <p:cNvSpPr>
            <a:spLocks noGrp="1"/>
          </p:cNvSpPr>
          <p:nvPr>
            <p:ph type="body" sz="quarter" idx="10"/>
          </p:nvPr>
        </p:nvSpPr>
        <p:spPr/>
        <p:txBody>
          <a:bodyPr/>
          <a:lstStyle/>
          <a:p>
            <a:endParaRPr lang="LID4096" dirty="0"/>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2.08333E-7 0.04607 L 2.08333E-7 -3.7037E-7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0 0.04606 L 0 0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101" grpId="0"/>
      <p:bldP spid="10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descr="Complex, getting started, lots of choices, no paved path">
            <a:extLst>
              <a:ext uri="{FF2B5EF4-FFF2-40B4-BE49-F238E27FC236}">
                <a16:creationId xmlns:a16="http://schemas.microsoft.com/office/drawing/2014/main" id="{1806FB73-C418-96F2-1DCB-6CCEE660A283}"/>
              </a:ext>
              <a:ext uri="{C183D7F6-B498-43B3-948B-1728B52AA6E4}">
                <adec:decorative xmlns:adec="http://schemas.microsoft.com/office/drawing/2017/decorative" val="0"/>
              </a:ext>
            </a:extLst>
          </p:cNvPr>
          <p:cNvGrpSpPr/>
          <p:nvPr/>
        </p:nvGrpSpPr>
        <p:grpSpPr>
          <a:xfrm>
            <a:off x="1058651" y="2379368"/>
            <a:ext cx="10074698" cy="2679649"/>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848518" y="3301038"/>
              <a:ext cx="8585802" cy="1222920"/>
              <a:chOff x="1848518" y="3301038"/>
              <a:chExt cx="8585802" cy="1222920"/>
            </a:xfrm>
          </p:grpSpPr>
          <p:sp>
            <p:nvSpPr>
              <p:cNvPr id="16" name="TextBox 15">
                <a:extLst>
                  <a:ext uri="{FF2B5EF4-FFF2-40B4-BE49-F238E27FC236}">
                    <a16:creationId xmlns:a16="http://schemas.microsoft.com/office/drawing/2014/main" id="{B21865DD-FA5B-E7EE-5E19-D6EE4A341691}"/>
                  </a:ext>
                </a:extLst>
              </p:cNvPr>
              <p:cNvSpPr txBox="1"/>
              <p:nvPr/>
            </p:nvSpPr>
            <p:spPr>
              <a:xfrm>
                <a:off x="1848518"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Complex</a:t>
                </a:r>
              </a:p>
            </p:txBody>
          </p:sp>
          <p:sp>
            <p:nvSpPr>
              <p:cNvPr id="17" name="TextBox 16">
                <a:extLst>
                  <a:ext uri="{FF2B5EF4-FFF2-40B4-BE49-F238E27FC236}">
                    <a16:creationId xmlns:a16="http://schemas.microsoft.com/office/drawing/2014/main" id="{0AD10C6A-2A5B-46B9-A728-02CFF4D640CB}"/>
                  </a:ext>
                </a:extLst>
              </p:cNvPr>
              <p:cNvSpPr txBox="1"/>
              <p:nvPr/>
            </p:nvSpPr>
            <p:spPr>
              <a:xfrm>
                <a:off x="3883092" y="412384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a:t>Getting Started</a:t>
                </a:r>
              </a:p>
              <a:p>
                <a:endParaRPr lang="en-US"/>
              </a:p>
            </p:txBody>
          </p:sp>
          <p:sp>
            <p:nvSpPr>
              <p:cNvPr id="18" name="TextBox 17">
                <a:extLst>
                  <a:ext uri="{FF2B5EF4-FFF2-40B4-BE49-F238E27FC236}">
                    <a16:creationId xmlns:a16="http://schemas.microsoft.com/office/drawing/2014/main" id="{658CEC14-7390-38B6-B00A-0B098C1BF12E}"/>
                  </a:ext>
                </a:extLst>
              </p:cNvPr>
              <p:cNvSpPr txBox="1"/>
              <p:nvPr/>
            </p:nvSpPr>
            <p:spPr>
              <a:xfrm>
                <a:off x="6293642"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Choices</a:t>
                </a:r>
              </a:p>
            </p:txBody>
          </p:sp>
          <p:sp>
            <p:nvSpPr>
              <p:cNvPr id="19" name="TextBox 18">
                <a:extLst>
                  <a:ext uri="{FF2B5EF4-FFF2-40B4-BE49-F238E27FC236}">
                    <a16:creationId xmlns:a16="http://schemas.microsoft.com/office/drawing/2014/main" id="{3A8E90F9-794D-163F-8103-07396788881C}"/>
                  </a:ext>
                </a:extLst>
              </p:cNvPr>
              <p:cNvSpPr txBox="1"/>
              <p:nvPr/>
            </p:nvSpPr>
            <p:spPr>
              <a:xfrm>
                <a:off x="8422322" y="4123848"/>
                <a:ext cx="2011998"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Paved Path</a:t>
                </a: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708876" y="330103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486314" y="330103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30103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931438" y="330103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It’s Still Not Easy</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
        <p:nvSpPr>
          <p:cNvPr id="2" name="Title 1">
            <a:extLst>
              <a:ext uri="{FF2B5EF4-FFF2-40B4-BE49-F238E27FC236}">
                <a16:creationId xmlns:a16="http://schemas.microsoft.com/office/drawing/2014/main" id="{3F31AAF1-A77B-0893-4290-9538DBB10907}"/>
              </a:ext>
              <a:ext uri="{C183D7F6-B498-43B3-948B-1728B52AA6E4}">
                <adec:decorative xmlns:adec="http://schemas.microsoft.com/office/drawing/2017/decorative" val="1"/>
              </a:ext>
            </a:extLst>
          </p:cNvPr>
          <p:cNvSpPr>
            <a:spLocks noGrp="1"/>
          </p:cNvSpPr>
          <p:nvPr>
            <p:ph type="title"/>
          </p:nvPr>
        </p:nvSpPr>
        <p:spPr/>
        <p:txBody>
          <a:bodyPr vert="horz" lIns="91440" tIns="45720" rIns="91440" bIns="45720" rtlCol="0" anchor="b">
            <a:normAutofit/>
          </a:bodyPr>
          <a:lstStyle/>
          <a:p>
            <a:r>
              <a:rPr lang="en-US" dirty="0"/>
              <a:t>It’s still not easy</a:t>
            </a:r>
          </a:p>
        </p:txBody>
      </p:sp>
      <p:sp>
        <p:nvSpPr>
          <p:cNvPr id="3" name="Content Placeholder 2">
            <a:extLst>
              <a:ext uri="{FF2B5EF4-FFF2-40B4-BE49-F238E27FC236}">
                <a16:creationId xmlns:a16="http://schemas.microsoft.com/office/drawing/2014/main" id="{46876358-41F3-13FB-1350-F7CA2568FD12}"/>
              </a:ext>
            </a:extLst>
          </p:cNvPr>
          <p:cNvSpPr>
            <a:spLocks noGrp="1"/>
          </p:cNvSpPr>
          <p:nvPr>
            <p:ph sz="quarter" idx="17"/>
          </p:nvPr>
        </p:nvSpPr>
        <p:spPr/>
        <p:txBody>
          <a:bodyPr/>
          <a:lstStyle/>
          <a:p>
            <a:endParaRPr lang="LID4096" dirty="0"/>
          </a:p>
        </p:txBody>
      </p:sp>
      <p:sp>
        <p:nvSpPr>
          <p:cNvPr id="4" name="Text Placeholder 3">
            <a:extLst>
              <a:ext uri="{FF2B5EF4-FFF2-40B4-BE49-F238E27FC236}">
                <a16:creationId xmlns:a16="http://schemas.microsoft.com/office/drawing/2014/main" id="{4A4C2EB9-8DC3-DBDE-B66C-20379A735B5F}"/>
              </a:ext>
            </a:extLst>
          </p:cNvPr>
          <p:cNvSpPr>
            <a:spLocks noGrp="1"/>
          </p:cNvSpPr>
          <p:nvPr>
            <p:ph type="body" sz="quarter" idx="18"/>
          </p:nvPr>
        </p:nvSpPr>
        <p:spPr/>
        <p:txBody>
          <a:bodyPr/>
          <a:lstStyle/>
          <a:p>
            <a:endParaRPr lang="LID4096"/>
          </a:p>
        </p:txBody>
      </p:sp>
    </p:spTree>
    <p:extLst>
      <p:ext uri="{BB962C8B-B14F-4D97-AF65-F5344CB8AC3E}">
        <p14:creationId xmlns:p14="http://schemas.microsoft.com/office/powerpoint/2010/main" val="2375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4" name="Text Placeholder 3">
            <a:extLst>
              <a:ext uri="{FF2B5EF4-FFF2-40B4-BE49-F238E27FC236}">
                <a16:creationId xmlns:a16="http://schemas.microsoft.com/office/drawing/2014/main" id="{0AEA2209-D7DB-9949-C94F-D68C553C2617}"/>
              </a:ext>
            </a:extLst>
          </p:cNvPr>
          <p:cNvSpPr>
            <a:spLocks noGrp="1"/>
          </p:cNvSpPr>
          <p:nvPr>
            <p:ph type="body" sz="quarter" idx="10"/>
          </p:nvPr>
        </p:nvSpPr>
        <p:spPr/>
        <p:txBody>
          <a:bodyPr/>
          <a:lstStyle/>
          <a:p>
            <a:endParaRPr lang="LID4096" dirty="0"/>
          </a:p>
        </p:txBody>
      </p:sp>
      <p:sp>
        <p:nvSpPr>
          <p:cNvPr id="6" name="Title 5">
            <a:extLst>
              <a:ext uri="{FF2B5EF4-FFF2-40B4-BE49-F238E27FC236}">
                <a16:creationId xmlns:a16="http://schemas.microsoft.com/office/drawing/2014/main" id="{B5405A05-4D2A-C265-647D-FC4F159D5A7F}"/>
              </a:ext>
            </a:extLst>
          </p:cNvPr>
          <p:cNvSpPr>
            <a:spLocks noGrp="1"/>
          </p:cNvSpPr>
          <p:nvPr>
            <p:ph type="title"/>
          </p:nvPr>
        </p:nvSpPr>
        <p:spPr/>
        <p:txBody>
          <a:bodyPr/>
          <a:lstStyle/>
          <a:p>
            <a:endParaRPr lang="LID4096"/>
          </a:p>
        </p:txBody>
      </p:sp>
    </p:spTree>
    <p:extLst>
      <p:ext uri="{BB962C8B-B14F-4D97-AF65-F5344CB8AC3E}">
        <p14:creationId xmlns:p14="http://schemas.microsoft.com/office/powerpoint/2010/main" val="1732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What does that mean? Who is it for? </a:t>
            </a:r>
            <a:r>
              <a:rPr lang="en-US" sz="2000" dirty="0"/>
              <a:t>Should I use it?</a:t>
            </a:r>
            <a:endPar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a:extLst>
              <a:ext uri="{FF2B5EF4-FFF2-40B4-BE49-F238E27FC236}">
                <a16:creationId xmlns:a16="http://schemas.microsoft.com/office/drawing/2014/main" id="{2EE9B085-B2D7-DD10-7901-9425473DD219}"/>
              </a:ext>
            </a:extLst>
          </p:cNvPr>
          <p:cNvSpPr>
            <a:spLocks noGrp="1"/>
          </p:cNvSpPr>
          <p:nvPr>
            <p:ph type="pic" sz="quarter" idx="12"/>
          </p:nvPr>
        </p:nvSpPr>
        <p:spPr/>
        <p:txBody>
          <a:bodyPr/>
          <a:lstStyle/>
          <a:p>
            <a:endParaRPr lang="LID4096"/>
          </a:p>
        </p:txBody>
      </p:sp>
      <p:sp>
        <p:nvSpPr>
          <p:cNvPr id="5" name="Content Placeholder 4">
            <a:extLst>
              <a:ext uri="{FF2B5EF4-FFF2-40B4-BE49-F238E27FC236}">
                <a16:creationId xmlns:a16="http://schemas.microsoft.com/office/drawing/2014/main" id="{520229DE-60AC-B976-E81B-2176BC9DF702}"/>
              </a:ext>
            </a:extLst>
          </p:cNvPr>
          <p:cNvSpPr>
            <a:spLocks noGrp="1"/>
          </p:cNvSpPr>
          <p:nvPr>
            <p:ph sz="quarter" idx="14"/>
          </p:nvPr>
        </p:nvSpPr>
        <p:spPr/>
        <p:txBody>
          <a:bodyPr/>
          <a:lstStyle/>
          <a:p>
            <a:endParaRPr lang="LID4096"/>
          </a:p>
        </p:txBody>
      </p:sp>
      <p:sp>
        <p:nvSpPr>
          <p:cNvPr id="2" name="Title 1">
            <a:extLst>
              <a:ext uri="{FF2B5EF4-FFF2-40B4-BE49-F238E27FC236}">
                <a16:creationId xmlns:a16="http://schemas.microsoft.com/office/drawing/2014/main" id="{A15470BB-92ED-577E-B1B3-6B8D4BA93B87}"/>
              </a:ext>
              <a:ext uri="{C183D7F6-B498-43B3-948B-1728B52AA6E4}">
                <adec:decorative xmlns:adec="http://schemas.microsoft.com/office/drawing/2017/decorative" val="1"/>
              </a:ext>
            </a:extLst>
          </p:cNvPr>
          <p:cNvSpPr>
            <a:spLocks noGrp="1"/>
          </p:cNvSpPr>
          <p:nvPr>
            <p:ph type="title" idx="4294967295"/>
          </p:nvPr>
        </p:nvSpPr>
        <p:spPr>
          <a:xfrm>
            <a:off x="0" y="-1325563"/>
            <a:ext cx="10515600" cy="1325563"/>
          </a:xfrm>
        </p:spPr>
        <p:txBody>
          <a:bodyPr vert="horz" lIns="91440" tIns="45720" rIns="91440" bIns="45720" rtlCol="0" anchor="b">
            <a:normAutofit/>
          </a:bodyPr>
          <a:lstStyle/>
          <a:p>
            <a:r>
              <a:rPr lang="en-US" dirty="0"/>
              <a:t>What does this mean? Who is it for?</a:t>
            </a:r>
          </a:p>
        </p:txBody>
      </p:sp>
    </p:spTree>
    <p:extLst>
      <p:ext uri="{BB962C8B-B14F-4D97-AF65-F5344CB8AC3E}">
        <p14:creationId xmlns:p14="http://schemas.microsoft.com/office/powerpoint/2010/main" val="108395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theme/theme1.xml><?xml version="1.0" encoding="utf-8"?>
<a:theme xmlns:a="http://schemas.openxmlformats.org/drawingml/2006/main" name="Bouvet presentasjonsmal - Blå">
  <a:themeElements>
    <a:clrScheme name="Bouvet 2021">
      <a:dk1>
        <a:srgbClr val="000000"/>
      </a:dk1>
      <a:lt1>
        <a:srgbClr val="FFFFFF"/>
      </a:lt1>
      <a:dk2>
        <a:srgbClr val="11133C"/>
      </a:dk2>
      <a:lt2>
        <a:srgbClr val="F9EAD3"/>
      </a:lt2>
      <a:accent1>
        <a:srgbClr val="78FE9C"/>
      </a:accent1>
      <a:accent2>
        <a:srgbClr val="1D43C6"/>
      </a:accent2>
      <a:accent3>
        <a:srgbClr val="F9A86F"/>
      </a:accent3>
      <a:accent4>
        <a:srgbClr val="C3D5E1"/>
      </a:accent4>
      <a:accent5>
        <a:srgbClr val="1D1D1B"/>
      </a:accent5>
      <a:accent6>
        <a:srgbClr val="EE2950"/>
      </a:accent6>
      <a:hlink>
        <a:srgbClr val="060FBF"/>
      </a:hlink>
      <a:folHlink>
        <a:srgbClr val="000000"/>
      </a:folHlink>
    </a:clrScheme>
    <a:fontScheme name="Bouvet 2021">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08000" tIns="108000" rIns="108000" bIns="108000" rtlCol="0" anchor="ctr"/>
      <a:lstStyle>
        <a:defPPr algn="ctr">
          <a:defRPr sz="16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smtClean="0"/>
        </a:defPPr>
      </a:lstStyle>
    </a:txDef>
  </a:objectDefaults>
  <a:extraClrSchemeLst/>
  <a:extLst>
    <a:ext uri="{05A4C25C-085E-4340-85A3-A5531E510DB2}">
      <thm15:themeFamily xmlns:thm15="http://schemas.microsoft.com/office/thememl/2012/main" name="Presentation1" id="{96A33775-B7EE-4AC1-88CE-A865B46A7DA9}" vid="{8DAD9EB2-B83F-4CA4-BE18-299FBFF1D774}"/>
    </a:ext>
  </a:extLst>
</a:theme>
</file>

<file path=ppt/theme/theme2.xml><?xml version="1.0" encoding="utf-8"?>
<a:theme xmlns:a="http://schemas.openxmlformats.org/drawingml/2006/main" name="Bouvet presentasjonsmal - Hvit">
  <a:themeElements>
    <a:clrScheme name="Bouvet 2021">
      <a:dk1>
        <a:srgbClr val="000000"/>
      </a:dk1>
      <a:lt1>
        <a:srgbClr val="FFFFFF"/>
      </a:lt1>
      <a:dk2>
        <a:srgbClr val="11133C"/>
      </a:dk2>
      <a:lt2>
        <a:srgbClr val="F9EAD3"/>
      </a:lt2>
      <a:accent1>
        <a:srgbClr val="78FE9C"/>
      </a:accent1>
      <a:accent2>
        <a:srgbClr val="1D43C6"/>
      </a:accent2>
      <a:accent3>
        <a:srgbClr val="F9A86F"/>
      </a:accent3>
      <a:accent4>
        <a:srgbClr val="C3D5E1"/>
      </a:accent4>
      <a:accent5>
        <a:srgbClr val="1D1D1B"/>
      </a:accent5>
      <a:accent6>
        <a:srgbClr val="EE2950"/>
      </a:accent6>
      <a:hlink>
        <a:srgbClr val="060FBF"/>
      </a:hlink>
      <a:folHlink>
        <a:srgbClr val="000000"/>
      </a:folHlink>
    </a:clrScheme>
    <a:fontScheme name="Bouvet 2021">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08000" tIns="108000" rIns="108000" bIns="108000" rtlCol="0" anchor="ctr"/>
      <a:lstStyle>
        <a:defPPr algn="ctr">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dirty="0" smtClean="0"/>
        </a:defPPr>
      </a:lstStyle>
    </a:txDef>
  </a:objectDefaults>
  <a:extraClrSchemeLst/>
  <a:extLst>
    <a:ext uri="{05A4C25C-085E-4340-85A3-A5531E510DB2}">
      <thm15:themeFamily xmlns:thm15="http://schemas.microsoft.com/office/thememl/2012/main" name="Presentation1" id="{96A33775-B7EE-4AC1-88CE-A865B46A7DA9}" vid="{DB0720E7-3314-4E09-908B-0E68BD34096F}"/>
    </a:ext>
  </a:extLst>
</a:theme>
</file>

<file path=ppt/theme/theme3.xml><?xml version="1.0" encoding="utf-8"?>
<a:theme xmlns:a="http://schemas.openxmlformats.org/drawingml/2006/main" name="Bouvet presentasjonsmal - Krem">
  <a:themeElements>
    <a:clrScheme name="Bouvet 2021">
      <a:dk1>
        <a:srgbClr val="000000"/>
      </a:dk1>
      <a:lt1>
        <a:srgbClr val="FFFFFF"/>
      </a:lt1>
      <a:dk2>
        <a:srgbClr val="11133C"/>
      </a:dk2>
      <a:lt2>
        <a:srgbClr val="F9EAD3"/>
      </a:lt2>
      <a:accent1>
        <a:srgbClr val="78FE9C"/>
      </a:accent1>
      <a:accent2>
        <a:srgbClr val="1D43C6"/>
      </a:accent2>
      <a:accent3>
        <a:srgbClr val="F9A86F"/>
      </a:accent3>
      <a:accent4>
        <a:srgbClr val="C3D5E1"/>
      </a:accent4>
      <a:accent5>
        <a:srgbClr val="1D1D1B"/>
      </a:accent5>
      <a:accent6>
        <a:srgbClr val="EE2950"/>
      </a:accent6>
      <a:hlink>
        <a:srgbClr val="060FBF"/>
      </a:hlink>
      <a:folHlink>
        <a:srgbClr val="000000"/>
      </a:folHlink>
    </a:clrScheme>
    <a:fontScheme name="Bouvet 2021">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08000" tIns="108000" rIns="108000" bIns="108000" rtlCol="0" anchor="ctr"/>
      <a:lstStyle>
        <a:defPPr algn="ctr">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dirty="0" smtClean="0"/>
        </a:defPPr>
      </a:lstStyle>
    </a:txDef>
  </a:objectDefaults>
  <a:extraClrSchemeLst/>
  <a:extLst>
    <a:ext uri="{05A4C25C-085E-4340-85A3-A5531E510DB2}">
      <thm15:themeFamily xmlns:thm15="http://schemas.microsoft.com/office/thememl/2012/main" name="Presentation1" id="{96A33775-B7EE-4AC1-88CE-A865B46A7DA9}" vid="{76DAB0E6-097A-44D4-BAEE-34A581973377}"/>
    </a:ext>
  </a:extLst>
</a:theme>
</file>

<file path=ppt/theme/theme4.xml><?xml version="1.0" encoding="utf-8"?>
<a:theme xmlns:a="http://schemas.openxmlformats.org/drawingml/2006/main" name="Office Theme">
  <a:themeElements>
    <a:clrScheme name="Bouvet 2021">
      <a:dk1>
        <a:srgbClr val="000000"/>
      </a:dk1>
      <a:lt1>
        <a:srgbClr val="FFFFFF"/>
      </a:lt1>
      <a:dk2>
        <a:srgbClr val="11133C"/>
      </a:dk2>
      <a:lt2>
        <a:srgbClr val="F9EAD3"/>
      </a:lt2>
      <a:accent1>
        <a:srgbClr val="78FE9C"/>
      </a:accent1>
      <a:accent2>
        <a:srgbClr val="060FBF"/>
      </a:accent2>
      <a:accent3>
        <a:srgbClr val="F9A86F"/>
      </a:accent3>
      <a:accent4>
        <a:srgbClr val="C3D5E1"/>
      </a:accent4>
      <a:accent5>
        <a:srgbClr val="1D1D1B"/>
      </a:accent5>
      <a:accent6>
        <a:srgbClr val="1D43C6"/>
      </a:accent6>
      <a:hlink>
        <a:srgbClr val="060FBF"/>
      </a:hlink>
      <a:folHlink>
        <a:srgbClr val="000000"/>
      </a:folHlink>
    </a:clrScheme>
    <a:fontScheme name="Bouvet">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Bouvet 2021">
      <a:dk1>
        <a:srgbClr val="000000"/>
      </a:dk1>
      <a:lt1>
        <a:srgbClr val="FFFFFF"/>
      </a:lt1>
      <a:dk2>
        <a:srgbClr val="11133C"/>
      </a:dk2>
      <a:lt2>
        <a:srgbClr val="F9EAD3"/>
      </a:lt2>
      <a:accent1>
        <a:srgbClr val="78FE9C"/>
      </a:accent1>
      <a:accent2>
        <a:srgbClr val="060FBF"/>
      </a:accent2>
      <a:accent3>
        <a:srgbClr val="F9A86F"/>
      </a:accent3>
      <a:accent4>
        <a:srgbClr val="C3D5E1"/>
      </a:accent4>
      <a:accent5>
        <a:srgbClr val="1D1D1B"/>
      </a:accent5>
      <a:accent6>
        <a:srgbClr val="1D43C6"/>
      </a:accent6>
      <a:hlink>
        <a:srgbClr val="060FBF"/>
      </a:hlink>
      <a:folHlink>
        <a:srgbClr val="000000"/>
      </a:folHlink>
    </a:clrScheme>
    <a:fontScheme name="Bouvet">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FE785D6160304BB6A5FD93DB1EDB3E" ma:contentTypeVersion="12" ma:contentTypeDescription="Create a new document." ma:contentTypeScope="" ma:versionID="f7fa347c8923d72475c4b93cf5e28f28">
  <xsd:schema xmlns:xsd="http://www.w3.org/2001/XMLSchema" xmlns:xs="http://www.w3.org/2001/XMLSchema" xmlns:p="http://schemas.microsoft.com/office/2006/metadata/properties" xmlns:ns2="aee5cf27-d2e3-4c29-9ada-09e5fc3a01a3" xmlns:ns3="c30a6cd7-2679-4dea-871a-a29d223b74de" targetNamespace="http://schemas.microsoft.com/office/2006/metadata/properties" ma:root="true" ma:fieldsID="9d6fa7512466a65ec499c5945b655f0c" ns2:_="" ns3:_="">
    <xsd:import namespace="aee5cf27-d2e3-4c29-9ada-09e5fc3a01a3"/>
    <xsd:import namespace="c30a6cd7-2679-4dea-871a-a29d223b74d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e5cf27-d2e3-4c29-9ada-09e5fc3a01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6a379ee0-c3cf-4aff-84f7-916ac219c55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0a6cd7-2679-4dea-871a-a29d223b74d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e07675a5-ff14-4a87-b0b1-792973d6f0dc}" ma:internalName="TaxCatchAll" ma:showField="CatchAllData" ma:web="8e3e39f5-16da-4267-9684-dca3c71caa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30a6cd7-2679-4dea-871a-a29d223b74de" xsi:nil="true"/>
    <lcf76f155ced4ddcb4097134ff3c332f xmlns="aee5cf27-d2e3-4c29-9ada-09e5fc3a01a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446EB3A-DFFF-4844-B6EA-B6852E5566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ee5cf27-d2e3-4c29-9ada-09e5fc3a01a3"/>
    <ds:schemaRef ds:uri="c30a6cd7-2679-4dea-871a-a29d223b74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D47B02-9FE0-4CEE-9849-7CA0D7449E07}">
  <ds:schemaRefs>
    <ds:schemaRef ds:uri="http://schemas.microsoft.com/sharepoint/v3/contenttype/forms"/>
  </ds:schemaRefs>
</ds:datastoreItem>
</file>

<file path=customXml/itemProps3.xml><?xml version="1.0" encoding="utf-8"?>
<ds:datastoreItem xmlns:ds="http://schemas.openxmlformats.org/officeDocument/2006/customXml" ds:itemID="{E49ABCA5-A618-40E0-8FB0-AE05350FAA52}">
  <ds:schemaRefs>
    <ds:schemaRef ds:uri="http://schemas.microsoft.com/office/infopath/2007/PartnerControls"/>
    <ds:schemaRef ds:uri="http://www.w3.org/XML/1998/namespace"/>
    <ds:schemaRef ds:uri="http://purl.org/dc/dcmitype/"/>
    <ds:schemaRef ds:uri="http://purl.org/dc/terms/"/>
    <ds:schemaRef ds:uri="http://schemas.microsoft.com/office/2006/documentManagement/types"/>
    <ds:schemaRef ds:uri="http://schemas.microsoft.com/office/2006/metadata/properties"/>
    <ds:schemaRef ds:uri="http://schemas.openxmlformats.org/package/2006/metadata/core-properties"/>
    <ds:schemaRef ds:uri="c30a6cd7-2679-4dea-871a-a29d223b74de"/>
    <ds:schemaRef ds:uri="aee5cf27-d2e3-4c29-9ada-09e5fc3a01a3"/>
    <ds:schemaRef ds:uri="http://purl.org/dc/elements/1.1/"/>
  </ds:schemaRefs>
</ds:datastoreItem>
</file>

<file path=docMetadata/LabelInfo.xml><?xml version="1.0" encoding="utf-8"?>
<clbl:labelList xmlns:clbl="http://schemas.microsoft.com/office/2020/mipLabelMetadata">
  <clbl:label id="{321ebe56-2643-4654-8529-14ee930a2237}" enabled="1" method="Privileged" siteId="{c317fa72-b393-44ea-a87c-ea272e8d963d}" contentBits="0" removed="0"/>
</clbl:labelList>
</file>

<file path=docProps/app.xml><?xml version="1.0" encoding="utf-8"?>
<Properties xmlns="http://schemas.openxmlformats.org/officeDocument/2006/extended-properties" xmlns:vt="http://schemas.openxmlformats.org/officeDocument/2006/docPropsVTypes">
  <Template>Aspire-fagdag</Template>
  <TotalTime>10</TotalTime>
  <Words>5228</Words>
  <Application>Microsoft Office PowerPoint</Application>
  <PresentationFormat>Widescreen</PresentationFormat>
  <Paragraphs>475</Paragraphs>
  <Slides>47</Slides>
  <Notes>39</Notes>
  <HiddenSlides>0</HiddenSlides>
  <MMClips>3</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47</vt:i4>
      </vt:variant>
    </vt:vector>
  </HeadingPairs>
  <TitlesOfParts>
    <vt:vector size="62" baseType="lpstr">
      <vt:lpstr>SFMono-Regular</vt:lpstr>
      <vt:lpstr>Segoe UI Semibold</vt:lpstr>
      <vt:lpstr>Consolas</vt:lpstr>
      <vt:lpstr>Open Sans</vt:lpstr>
      <vt:lpstr>Wingdings</vt:lpstr>
      <vt:lpstr>Segoe UI</vt:lpstr>
      <vt:lpstr>Space Grotesk Medium</vt:lpstr>
      <vt:lpstr>Inter SemiBold</vt:lpstr>
      <vt:lpstr>Open Sans SemiBold</vt:lpstr>
      <vt:lpstr>Calibri</vt:lpstr>
      <vt:lpstr>Arial</vt:lpstr>
      <vt:lpstr>Inter</vt:lpstr>
      <vt:lpstr>Bouvet presentasjonsmal - Blå</vt:lpstr>
      <vt:lpstr>Bouvet presentasjonsmal - Hvit</vt:lpstr>
      <vt:lpstr>Bouvet presentasjonsmal - Krem</vt:lpstr>
      <vt:lpstr>.NET Aspire</vt:lpstr>
      <vt:lpstr>&gt; whoami</vt:lpstr>
      <vt:lpstr>Plan for dagen</vt:lpstr>
      <vt:lpstr>PowerPoint Presentation</vt:lpstr>
      <vt:lpstr>PowerPoint Presentation</vt:lpstr>
      <vt:lpstr>.NET 9 includes</vt:lpstr>
      <vt:lpstr>It’s still not easy</vt:lpstr>
      <vt:lpstr>PowerPoint Presentation</vt:lpstr>
      <vt:lpstr>What does this mean? Who is it for?</vt:lpstr>
      <vt:lpstr>Example of realworld application</vt:lpstr>
      <vt:lpstr>How you may build a POC</vt:lpstr>
      <vt:lpstr>Add an API and database</vt:lpstr>
      <vt:lpstr>Full architecture reference</vt:lpstr>
      <vt:lpstr>.NET Aspire for every app</vt:lpstr>
      <vt:lpstr>Hovedkomponenter</vt:lpstr>
      <vt:lpstr>&lt;YourApp&gt;.AppHost </vt:lpstr>
      <vt:lpstr>&lt;YourApp&gt;.ServiceDefaults</vt:lpstr>
      <vt:lpstr>DEMO – Aspire Template</vt:lpstr>
      <vt:lpstr>.NET Aspire Includes…</vt:lpstr>
      <vt:lpstr>Smart Defaults</vt:lpstr>
      <vt:lpstr>Service Defaults Overview</vt:lpstr>
      <vt:lpstr>Observability</vt:lpstr>
      <vt:lpstr>Observability continued</vt:lpstr>
      <vt:lpstr>Resiliency</vt:lpstr>
      <vt:lpstr>Health Checks</vt:lpstr>
      <vt:lpstr>Developer Dashboard</vt:lpstr>
      <vt:lpstr>Developer Dashboard Overviw</vt:lpstr>
      <vt:lpstr>Integrating the Developer Dashboard</vt:lpstr>
      <vt:lpstr>Orchestration</vt:lpstr>
      <vt:lpstr>Orchestration Before</vt:lpstr>
      <vt:lpstr>Orchestration with .NET Aspire</vt:lpstr>
      <vt:lpstr>After with .NET Aspire</vt:lpstr>
      <vt:lpstr>Visual Studio Tooling for .NET Aspire</vt:lpstr>
      <vt:lpstr>Service Discovery</vt:lpstr>
      <vt:lpstr>Service Discovery Before</vt:lpstr>
      <vt:lpstr>Service Discovery with .NET Aspire</vt:lpstr>
      <vt:lpstr>There are still connection strings 😀</vt:lpstr>
      <vt:lpstr>Integrations</vt:lpstr>
      <vt:lpstr>Integrations Overview</vt:lpstr>
      <vt:lpstr>Hosting Integration</vt:lpstr>
      <vt:lpstr>Deployment</vt:lpstr>
      <vt:lpstr>Flexibly Integrations and Deployment</vt:lpstr>
      <vt:lpstr>Deployment from Visual Studio</vt:lpstr>
      <vt:lpstr>.NET Aspire is Easy</vt:lpstr>
      <vt:lpstr>Add .NET Aspire to Any App</vt:lpstr>
      <vt:lpstr>.NET Apsire for Eveyrone!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Andrè Frøseth Jønland</dc:creator>
  <cp:keywords/>
  <dc:description/>
  <cp:lastModifiedBy>Andrè Frøseth Jønland</cp:lastModifiedBy>
  <cp:revision>3</cp:revision>
  <dcterms:created xsi:type="dcterms:W3CDTF">2025-08-27T11:51:02Z</dcterms:created>
  <dcterms:modified xsi:type="dcterms:W3CDTF">2025-09-09T06:53:10Z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0x010100D0FE785D6160304BB6A5FD93DB1EDB3E</vt:lpwstr>
  </property>
  <property fmtid="{D5CDD505-2E9C-101B-9397-08002B2CF9AE}" pid="3" name="_dlc_DocIdItemGuid">
    <vt:lpwstr>1bc8a7bd-aa8c-4e7b-ab7a-10eda0ba3e40</vt:lpwstr>
  </property>
</Properties>
</file>